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71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Ou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ow, suffixes –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ly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-y, homophones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Making inferences, rhyme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Graphs, Line plots, bar graphs, pictograph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American Flag,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Lady Liberty lessons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Celebrating differences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April </a:t>
            </a:r>
            <a:r>
              <a:rPr lang="en-US" altLang="en-US" sz="32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15</a:t>
            </a:r>
            <a:r>
              <a:rPr lang="en-US" altLang="en-US" sz="32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Thursday-5-3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Thurs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day-5-3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15 major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April </a:t>
            </a:r>
            <a:r>
              <a:rPr lang="en-US" sz="1300" dirty="0" smtClean="0"/>
              <a:t>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wear purple</a:t>
            </a:r>
          </a:p>
          <a:p>
            <a:r>
              <a:rPr lang="en-US" sz="1300" dirty="0" smtClean="0"/>
              <a:t>April 17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YMCA permission slips due</a:t>
            </a:r>
          </a:p>
          <a:p>
            <a:r>
              <a:rPr lang="en-US" sz="1300" dirty="0" smtClean="0"/>
              <a:t>April 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Freaky Friday</a:t>
            </a:r>
          </a:p>
          <a:p>
            <a:r>
              <a:rPr lang="en-US" sz="1300" dirty="0" smtClean="0"/>
              <a:t>April 19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No school</a:t>
            </a:r>
          </a:p>
          <a:p>
            <a:r>
              <a:rPr lang="en-US" sz="1300" dirty="0" smtClean="0"/>
              <a:t>April 25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field day</a:t>
            </a:r>
          </a:p>
          <a:p>
            <a:r>
              <a:rPr lang="en-US" sz="1300" dirty="0" smtClean="0"/>
              <a:t>April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law day</a:t>
            </a:r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terms/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2245</TotalTime>
  <Words>118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66</cp:revision>
  <cp:lastPrinted>2024-04-04T18:56:14Z</cp:lastPrinted>
  <dcterms:created xsi:type="dcterms:W3CDTF">2016-06-16T14:10:06Z</dcterms:created>
  <dcterms:modified xsi:type="dcterms:W3CDTF">2024-04-04T18:59:40Z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