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71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jByTPrJuV/arYBjxuvdk1/cxAB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030725-0E46-4D45-8610-541BCF6FEEC0}">
  <a:tblStyle styleId="{40030725-0E46-4D45-8610-541BCF6FEE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slide" Target="slides/slide20.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6817" y="1200150"/>
            <a:ext cx="57615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egon.gov/ode/StudentSuccess/Documents/Ensuringfocalstudentgroupsafetyprivacyresource.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egon.gov/ode/StudentSuccess/Documents/ODE_Integrated%20Guidance.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be79b0d0fb_2_1650: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highlight>
                  <a:srgbClr val="FFFFFF"/>
                </a:highlight>
              </a:rPr>
              <a:t>Suggestion:  Add district/applicant logo</a:t>
            </a:r>
            <a:endParaRPr>
              <a:highlight>
                <a:srgbClr val="FFFFFF"/>
              </a:highlight>
            </a:endParaRPr>
          </a:p>
          <a:p>
            <a:pPr indent="0" lvl="0" marL="0" rtl="0" algn="l">
              <a:lnSpc>
                <a:spcPct val="100000"/>
              </a:lnSpc>
              <a:spcBef>
                <a:spcPts val="0"/>
              </a:spcBef>
              <a:spcAft>
                <a:spcPts val="0"/>
              </a:spcAft>
              <a:buSzPts val="1400"/>
              <a:buNone/>
            </a:pPr>
            <a:r>
              <a:t/>
            </a:r>
            <a:endParaRPr>
              <a:highlight>
                <a:srgbClr val="FFFFFF"/>
              </a:highlight>
            </a:endParaRPr>
          </a:p>
          <a:p>
            <a:pPr indent="0" lvl="0" marL="0" rtl="0" algn="l">
              <a:lnSpc>
                <a:spcPct val="100000"/>
              </a:lnSpc>
              <a:spcBef>
                <a:spcPts val="0"/>
              </a:spcBef>
              <a:spcAft>
                <a:spcPts val="0"/>
              </a:spcAft>
              <a:buSzPts val="1400"/>
              <a:buNone/>
            </a:pPr>
            <a:r>
              <a:t/>
            </a:r>
            <a:endParaRPr>
              <a:highlight>
                <a:srgbClr val="FFFFFF"/>
              </a:highlight>
            </a:endParaRPr>
          </a:p>
        </p:txBody>
      </p:sp>
      <p:sp>
        <p:nvSpPr>
          <p:cNvPr id="928" name="Google Shape;928;g1be79b0d0fb_2_165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be79b0d0fb_1_47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2" name="Google Shape;1002;g1be79b0d0fb_1_476: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Speaker Notes:</a:t>
            </a:r>
            <a:endParaRPr/>
          </a:p>
          <a:p>
            <a:pPr indent="0" lvl="0" marL="0" rtl="0" algn="l">
              <a:lnSpc>
                <a:spcPct val="100000"/>
              </a:lnSpc>
              <a:spcBef>
                <a:spcPts val="0"/>
              </a:spcBef>
              <a:spcAft>
                <a:spcPts val="0"/>
              </a:spcAft>
              <a:buSzPts val="1400"/>
              <a:buNone/>
            </a:pPr>
            <a:r>
              <a:rPr lang="en-US"/>
              <a:t>Critical in sharing information about engagement with focal groups is care about ensuring privacy and safety (additional notes below).</a:t>
            </a:r>
            <a:endParaRPr/>
          </a:p>
          <a:p>
            <a:pPr indent="0" lvl="0" marL="0" rtl="0" algn="l">
              <a:lnSpc>
                <a:spcPct val="100000"/>
              </a:lnSpc>
              <a:spcBef>
                <a:spcPts val="0"/>
              </a:spcBef>
              <a:spcAft>
                <a:spcPts val="0"/>
              </a:spcAft>
              <a:buSzPts val="1400"/>
              <a:buNone/>
            </a:pPr>
            <a:r>
              <a:rPr lang="en-US"/>
              <a:t>Detail which focal groups your district team engaged with. </a:t>
            </a:r>
            <a:endParaRPr/>
          </a:p>
          <a:p>
            <a:pPr indent="0" lvl="0" marL="0" rtl="0" algn="l">
              <a:lnSpc>
                <a:spcPct val="100000"/>
              </a:lnSpc>
              <a:spcBef>
                <a:spcPts val="0"/>
              </a:spcBef>
              <a:spcAft>
                <a:spcPts val="0"/>
              </a:spcAft>
              <a:buSzPts val="1400"/>
              <a:buNone/>
            </a:pPr>
            <a:r>
              <a:rPr lang="en-US"/>
              <a:t>Describe a few of the strategies and activities you used to engage with the community. Additional slides may be added with photos or other artifacts. </a:t>
            </a:r>
            <a:endParaRPr/>
          </a:p>
          <a:p>
            <a:pPr indent="0" lvl="0" marL="0" rtl="0" algn="l">
              <a:lnSpc>
                <a:spcPct val="100000"/>
              </a:lnSpc>
              <a:spcBef>
                <a:spcPts val="0"/>
              </a:spcBef>
              <a:spcAft>
                <a:spcPts val="0"/>
              </a:spcAft>
              <a:buSzPts val="1400"/>
              <a:buNone/>
            </a:pPr>
            <a:r>
              <a:rPr lang="en-US"/>
              <a:t>Summarize key learnings from engagement and how that information was used when assessing needs and considering priorities for planning.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Notes on Safety/Privacy</a:t>
            </a:r>
            <a:endParaRPr/>
          </a:p>
          <a:p>
            <a:pPr indent="0" lvl="0" marL="0" rtl="0" algn="l">
              <a:lnSpc>
                <a:spcPct val="100000"/>
              </a:lnSpc>
              <a:spcBef>
                <a:spcPts val="0"/>
              </a:spcBef>
              <a:spcAft>
                <a:spcPts val="0"/>
              </a:spcAft>
              <a:buSzPts val="1400"/>
              <a:buNone/>
            </a:pPr>
            <a:r>
              <a:rPr lang="en-US" sz="1100">
                <a:solidFill>
                  <a:srgbClr val="000000"/>
                </a:solidFill>
              </a:rPr>
              <a:t>Since many focal groups have historically and/or are currently experiencing incidents of violence and harm due to their identities, special care must be taken when undertaking engagement efforts with these groups. For LGBTQ2SIA+ students, it is important to not inadvertently out a student’s sexual orientation or gender identity when they may otherwise not be out to their family, peers, and/or some school staff. Migrant students and emergent bilingual students and their families should not have immigration status, refugee status, or other information become public. This is particularly important in communities that have experienced unwelcoming or traumatic events against undocumented immigrants. </a:t>
            </a:r>
            <a:endParaRPr sz="1100">
              <a:solidFill>
                <a:srgbClr val="000000"/>
              </a:solidFill>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An excellent resource to consider when planning engagement efforts and sharing with the community, such as at board meetings, is the </a:t>
            </a:r>
            <a:r>
              <a:rPr lang="en-US" sz="1100" u="sng">
                <a:solidFill>
                  <a:srgbClr val="1155CC"/>
                </a:solidFill>
                <a:hlinkClick r:id="rId2">
                  <a:extLst>
                    <a:ext uri="{A12FA001-AC4F-418D-AE19-62706E023703}">
                      <ahyp:hlinkClr val="tx"/>
                    </a:ext>
                  </a:extLst>
                </a:hlinkClick>
              </a:rPr>
              <a:t>ODE Ensuring Focal Student Group Safety and Privacy resource</a:t>
            </a:r>
            <a:r>
              <a:rPr lang="en-US" sz="1100">
                <a:solidFill>
                  <a:srgbClr val="000000"/>
                </a:solidFill>
              </a:rPr>
              <a:t>. In one example, working with a trusted community partner or intermediary is recommended as a strategy to gather  and share back student feedback in a safe manner. </a:t>
            </a:r>
            <a:endParaRPr sz="1100">
              <a:solidFill>
                <a:srgbClr val="000000"/>
              </a:solidFill>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In many cases, the data that is needed to make assessments about plan creation and implementation does not need to include identifiers like name, place, grade level, etc. Patterns from the data collection can still be analyzed and reported upon in a board meeting without these identifiers.</a:t>
            </a:r>
            <a:endParaRPr sz="1100">
              <a:solidFill>
                <a:srgbClr val="000000"/>
              </a:solidFill>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en-US" sz="1100">
                <a:solidFill>
                  <a:srgbClr val="000000"/>
                </a:solidFill>
              </a:rPr>
              <a:t>Above all, it is critical to maintain confidentiality, ensure that your data security practices are maintained, and to honor any agreements you made in the engagement space, (for example not sharing any stories or anecdotes that were expressed.)</a:t>
            </a:r>
            <a:endParaRPr sz="1100">
              <a:solidFill>
                <a:srgbClr val="000000"/>
              </a:solidFill>
            </a:endParaRPr>
          </a:p>
          <a:p>
            <a:pPr indent="0" lvl="0" marL="0" rtl="0" algn="l">
              <a:lnSpc>
                <a:spcPct val="100000"/>
              </a:lnSpc>
              <a:spcBef>
                <a:spcPts val="0"/>
              </a:spcBef>
              <a:spcAft>
                <a:spcPts val="0"/>
              </a:spcAft>
              <a:buSzPts val="1400"/>
              <a:buNone/>
            </a:pPr>
            <a:r>
              <a:t/>
            </a:r>
            <a:endParaRPr/>
          </a:p>
        </p:txBody>
      </p:sp>
      <p:sp>
        <p:nvSpPr>
          <p:cNvPr id="1003" name="Google Shape;1003;g1be79b0d0fb_1_476: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0" name="Google Shape;1010;p2: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Speaker Notes:</a:t>
            </a:r>
            <a:endParaRPr/>
          </a:p>
          <a:p>
            <a:pPr indent="0" lvl="0" marL="0" rtl="0" algn="l">
              <a:lnSpc>
                <a:spcPct val="100000"/>
              </a:lnSpc>
              <a:spcBef>
                <a:spcPts val="0"/>
              </a:spcBef>
              <a:spcAft>
                <a:spcPts val="0"/>
              </a:spcAft>
              <a:buSzPts val="1400"/>
              <a:buNone/>
            </a:pPr>
            <a:r>
              <a:rPr lang="en-US"/>
              <a:t>Describe the data and information, including community engagement input, you used to determine strengths and needs in your district.</a:t>
            </a:r>
            <a:endParaRPr/>
          </a:p>
          <a:p>
            <a:pPr indent="0" lvl="0" marL="0" rtl="0" algn="l">
              <a:lnSpc>
                <a:spcPct val="100000"/>
              </a:lnSpc>
              <a:spcBef>
                <a:spcPts val="0"/>
              </a:spcBef>
              <a:spcAft>
                <a:spcPts val="0"/>
              </a:spcAft>
              <a:buSzPts val="1400"/>
              <a:buNone/>
            </a:pPr>
            <a:r>
              <a:rPr lang="en-US"/>
              <a:t>Summarize key learnings from grade bands and focal groups (taking care with privacy and safety needs of focal groups)</a:t>
            </a:r>
            <a:endParaRPr/>
          </a:p>
          <a:p>
            <a:pPr indent="0" lvl="0" marL="0" rtl="0" algn="l">
              <a:lnSpc>
                <a:spcPct val="100000"/>
              </a:lnSpc>
              <a:spcBef>
                <a:spcPts val="0"/>
              </a:spcBef>
              <a:spcAft>
                <a:spcPts val="0"/>
              </a:spcAft>
              <a:buSzPts val="1400"/>
              <a:buNone/>
            </a:pPr>
            <a:r>
              <a:t/>
            </a:r>
            <a:endParaRPr/>
          </a:p>
        </p:txBody>
      </p:sp>
      <p:sp>
        <p:nvSpPr>
          <p:cNvPr id="1011" name="Google Shape;1011;p2: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1bfefd7ccfb_0_3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g1bfefd7ccfb_0_35: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Through our community engagement efforts, our needs assessment process and examination of data, these priorities emerged.</a:t>
            </a:r>
            <a:endParaRPr/>
          </a:p>
          <a:p>
            <a:pPr indent="0" lvl="0" marL="0" rtl="0" algn="l">
              <a:lnSpc>
                <a:spcPct val="100000"/>
              </a:lnSpc>
              <a:spcBef>
                <a:spcPts val="0"/>
              </a:spcBef>
              <a:spcAft>
                <a:spcPts val="0"/>
              </a:spcAft>
              <a:buClr>
                <a:schemeClr val="dk1"/>
              </a:buClr>
              <a:buSzPts val="1400"/>
              <a:buFont typeface="Arial"/>
              <a:buNone/>
            </a:pPr>
            <a:r>
              <a:rPr lang="en-US"/>
              <a:t>Offer transparency where there may have been competing interests or limits to funding (tiered funding coming in a later slide) and how the district considered input and possible impact in order to make decisions</a:t>
            </a:r>
            <a:endParaRPr/>
          </a:p>
        </p:txBody>
      </p:sp>
      <p:sp>
        <p:nvSpPr>
          <p:cNvPr id="1019" name="Google Shape;1019;g1bfefd7ccfb_0_35: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21b21426d2b_0_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8" name="Google Shape;1028;g21b21426d2b_0_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Through our community engagement efforts, our needs assessment process and examination of data, these priorities emerged.</a:t>
            </a:r>
            <a:endParaRPr/>
          </a:p>
          <a:p>
            <a:pPr indent="0" lvl="0" marL="0" rtl="0" algn="l">
              <a:lnSpc>
                <a:spcPct val="100000"/>
              </a:lnSpc>
              <a:spcBef>
                <a:spcPts val="0"/>
              </a:spcBef>
              <a:spcAft>
                <a:spcPts val="0"/>
              </a:spcAft>
              <a:buClr>
                <a:schemeClr val="dk1"/>
              </a:buClr>
              <a:buSzPts val="1400"/>
              <a:buFont typeface="Arial"/>
              <a:buNone/>
            </a:pPr>
            <a:r>
              <a:rPr lang="en-US"/>
              <a:t>Offer transparency where there may have been competing interests or limits to funding (tiered funding coming in a later slide) and how the district considered input and possible impact in order to make decisions</a:t>
            </a:r>
            <a:endParaRPr/>
          </a:p>
        </p:txBody>
      </p:sp>
      <p:sp>
        <p:nvSpPr>
          <p:cNvPr id="1029" name="Google Shape;1029;g21b21426d2b_0_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1b21426d2b_0_1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g21b21426d2b_0_1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Through our community engagement efforts, our needs assessment process and examination of data, these priorities emerged.</a:t>
            </a:r>
            <a:endParaRPr/>
          </a:p>
          <a:p>
            <a:pPr indent="0" lvl="0" marL="0" rtl="0" algn="l">
              <a:lnSpc>
                <a:spcPct val="100000"/>
              </a:lnSpc>
              <a:spcBef>
                <a:spcPts val="0"/>
              </a:spcBef>
              <a:spcAft>
                <a:spcPts val="0"/>
              </a:spcAft>
              <a:buClr>
                <a:schemeClr val="dk1"/>
              </a:buClr>
              <a:buSzPts val="1400"/>
              <a:buFont typeface="Arial"/>
              <a:buNone/>
            </a:pPr>
            <a:r>
              <a:rPr lang="en-US"/>
              <a:t>Offer transparency where there may have been competing interests or limits to funding (tiered funding coming in a later slide) and how the district considered input and possible impact in order to make decisions</a:t>
            </a:r>
            <a:endParaRPr/>
          </a:p>
        </p:txBody>
      </p:sp>
      <p:sp>
        <p:nvSpPr>
          <p:cNvPr id="1039" name="Google Shape;1039;g21b21426d2b_0_1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8: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Suggested Talking Points: </a:t>
            </a:r>
            <a:endParaRPr/>
          </a:p>
          <a:p>
            <a:pPr indent="0" lvl="0" marL="0" rtl="0" algn="l">
              <a:lnSpc>
                <a:spcPct val="100000"/>
              </a:lnSpc>
              <a:spcBef>
                <a:spcPts val="0"/>
              </a:spcBef>
              <a:spcAft>
                <a:spcPts val="0"/>
              </a:spcAft>
              <a:buSzPts val="1400"/>
              <a:buNone/>
            </a:pPr>
            <a:r>
              <a:rPr lang="en-US"/>
              <a:t>Explain the concept of tiered planning. Offer the following: </a:t>
            </a:r>
            <a:r>
              <a:rPr lang="en-US">
                <a:extLst>
                  <a:ext uri="http://customooxmlschemas.google.com/">
                    <go:slidesCustomData xmlns:go="http://customooxmlschemas.google.com/" textRoundtripDataId="6"/>
                  </a:ext>
                </a:extLst>
              </a:rPr>
              <a:t>At this time, we are working with anticipated budget allocations. Should the actual allocations change we have planned some back-up or bonus activities that we can easily pivot to if needed. For example, if we are unable to hire as many social workers as we are planning, we would have additional funds available and would be able to nimbly move toward these activities. </a:t>
            </a:r>
            <a:endParaRPr/>
          </a:p>
        </p:txBody>
      </p:sp>
      <p:sp>
        <p:nvSpPr>
          <p:cNvPr id="1049" name="Google Shape;1049;p8: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6" name="Google Shape;1056;p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ODE’s Integrated Guidance offers a kind of ‘’performance framework’’ that our work is reviewed through. This includes a mixture of outcome measures, programmatic and financial reporting, and the opportunity for local optional metrics. </a:t>
            </a:r>
            <a:endParaRPr/>
          </a:p>
        </p:txBody>
      </p:sp>
      <p:sp>
        <p:nvSpPr>
          <p:cNvPr id="1057" name="Google Shape;1057;p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ebf54f7b63_0_3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g1ebf54f7b63_0_33:notes"/>
          <p:cNvSpPr txBox="1"/>
          <p:nvPr>
            <p:ph idx="1" type="body"/>
          </p:nvPr>
        </p:nvSpPr>
        <p:spPr>
          <a:xfrm>
            <a:off x="731522" y="4620577"/>
            <a:ext cx="5852400" cy="3780600"/>
          </a:xfrm>
          <a:prstGeom prst="rect">
            <a:avLst/>
          </a:prstGeom>
          <a:noFill/>
          <a:ln>
            <a:noFill/>
          </a:ln>
        </p:spPr>
        <p:txBody>
          <a:bodyPr anchorCtr="0" anchor="t" bIns="48650" lIns="97300" spcFirstLastPara="1" rIns="97300" wrap="square" tIns="48650">
            <a:noAutofit/>
          </a:bodyPr>
          <a:lstStyle/>
          <a:p>
            <a:pPr indent="0" lvl="0" marL="0" rtl="0" algn="l">
              <a:lnSpc>
                <a:spcPct val="100000"/>
              </a:lnSpc>
              <a:spcBef>
                <a:spcPts val="0"/>
              </a:spcBef>
              <a:spcAft>
                <a:spcPts val="0"/>
              </a:spcAft>
              <a:buSzPts val="1400"/>
              <a:buNone/>
            </a:pPr>
            <a:r>
              <a:rPr lang="en-US"/>
              <a:t>Applicants at or under 80 ADMr can delete this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the Student Investment Account, growth targets are required in the areas shown.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We have been asked to develop draft LPGTs to submit with our Integrated Application due this March. Once ODE reviews and approves our plan, they will partner with us, as required by SIA legislation to further co-develop and finalize these growth targets. </a:t>
            </a:r>
            <a:r>
              <a:rPr b="1" lang="en-US"/>
              <a:t>Our finalized growth targets will then need to be reviewed and approved by the board within the context of our grant agreement.</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[You may add slides to show the draft targets or a hand-out if you wish to present them as drafts now, reminding participants that the final targets will need to be reviewed by the school board in the grant agreement coming later this spring or summer. ]</a:t>
            </a:r>
            <a:endParaRPr/>
          </a:p>
          <a:p>
            <a:pPr indent="0" lvl="0" marL="0" rtl="0" algn="l">
              <a:lnSpc>
                <a:spcPct val="100000"/>
              </a:lnSpc>
              <a:spcBef>
                <a:spcPts val="0"/>
              </a:spcBef>
              <a:spcAft>
                <a:spcPts val="0"/>
              </a:spcAft>
              <a:buSzPts val="1400"/>
              <a:buNone/>
            </a:pPr>
            <a:r>
              <a:t/>
            </a:r>
            <a:endParaRPr/>
          </a:p>
        </p:txBody>
      </p:sp>
      <p:sp>
        <p:nvSpPr>
          <p:cNvPr id="1067" name="Google Shape;1067;g1ebf54f7b63_0_33:notes"/>
          <p:cNvSpPr txBox="1"/>
          <p:nvPr>
            <p:ph idx="12" type="sldNum"/>
          </p:nvPr>
        </p:nvSpPr>
        <p:spPr>
          <a:xfrm>
            <a:off x="4143595" y="9119474"/>
            <a:ext cx="3169800" cy="482100"/>
          </a:xfrm>
          <a:prstGeom prst="rect">
            <a:avLst/>
          </a:prstGeom>
          <a:noFill/>
          <a:ln>
            <a:noFill/>
          </a:ln>
        </p:spPr>
        <p:txBody>
          <a:bodyPr anchorCtr="0" anchor="b" bIns="48650" lIns="97300" spcFirstLastPara="1" rIns="97300" wrap="square" tIns="4865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ebf54f7b63_0_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g1ebf54f7b63_0_17: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Offer your own local optional metrics, your best ways to measure outcomes and review strategies and impacts, and share your draft LPGTs</a:t>
            </a:r>
            <a:endParaRPr/>
          </a:p>
        </p:txBody>
      </p:sp>
      <p:sp>
        <p:nvSpPr>
          <p:cNvPr id="1077" name="Google Shape;1077;g1ebf54f7b63_0_17: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e6619405d1_0_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g1e6619405d1_0_0: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Speaker Notes:</a:t>
            </a:r>
            <a:endParaRPr/>
          </a:p>
          <a:p>
            <a:pPr indent="0" lvl="0" marL="0" rtl="0" algn="l">
              <a:lnSpc>
                <a:spcPct val="100000"/>
              </a:lnSpc>
              <a:spcBef>
                <a:spcPts val="0"/>
              </a:spcBef>
              <a:spcAft>
                <a:spcPts val="0"/>
              </a:spcAft>
              <a:buSzPts val="1400"/>
              <a:buNone/>
            </a:pPr>
            <a:r>
              <a:rPr lang="en-US"/>
              <a:t>In alignment with ODE’s commitment to develop shared responsibility and confidence in our public schools and to facilitate learning within and across schools, districts, and communities, the final step of the application review process will consist of a Quality Assurance &amp; Learning Panel (QALP) review. </a:t>
            </a:r>
            <a:r>
              <a:rPr lang="en-US">
                <a:highlight>
                  <a:srgbClr val="FFF2CC"/>
                </a:highlight>
              </a:rPr>
              <a:t>The panel review is not determining whether or not an application meets the requirements.</a:t>
            </a:r>
            <a:r>
              <a:rPr lang="en-US"/>
              <a:t> </a:t>
            </a:r>
            <a:r>
              <a:rPr lang="en-US">
                <a:highlight>
                  <a:srgbClr val="FFF2CC"/>
                </a:highlight>
              </a:rPr>
              <a:t>The panel review is either affirming or challenging the assessment made by ODE staff and spurring additional review processes for that given application.</a:t>
            </a:r>
            <a:r>
              <a:rPr lang="en-US"/>
              <a:t>The basic concept is to bring together, virtually, panels of people to review and affirm/challenge the determination made by ODE staff while also increasing learning about the work being done in districts, charter schools, YCEPs, JDEPs, regions, and communities across the state of Oregon. The purpose of the Quality Assurance and Learning Panel is to: 1. Support public understanding and grow confidence in the implementation of the various initiatives 2. Create conditions conducive for learning across districts and communities 3. Support ODE’s review efforts with a quality check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85" name="Google Shape;1085;g1e6619405d1_0_0: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be79b0d0fb_2_215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g1be79b0d0fb_2_2154: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Explain that ‘’plan’’ includes your application, budget, and all materials submitted under the IG</a:t>
            </a:r>
            <a:endParaRPr/>
          </a:p>
        </p:txBody>
      </p:sp>
      <p:sp>
        <p:nvSpPr>
          <p:cNvPr id="936" name="Google Shape;936;g1be79b0d0fb_2_215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be79b0d0fb_1_59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g1be79b0d0fb_1_5927: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94" name="Google Shape;1094;g1be79b0d0fb_1_5927: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c208ab528a_1_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3" name="Google Shape;943;g1c208ab528a_1_0: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44" name="Google Shape;944;g1c208ab528a_1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p10:notes"/>
          <p:cNvSpPr txBox="1"/>
          <p:nvPr>
            <p:ph idx="1" type="body"/>
          </p:nvPr>
        </p:nvSpPr>
        <p:spPr>
          <a:xfrm>
            <a:off x="731520" y="4620577"/>
            <a:ext cx="5852100" cy="3780600"/>
          </a:xfrm>
          <a:prstGeom prst="rect">
            <a:avLst/>
          </a:prstGeom>
          <a:noFill/>
          <a:ln>
            <a:noFill/>
          </a:ln>
        </p:spPr>
        <p:txBody>
          <a:bodyPr anchorCtr="0" anchor="t" bIns="48325" lIns="96675" spcFirstLastPara="1" rIns="96675" wrap="square" tIns="483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953" name="Google Shape;953;p10:notes"/>
          <p:cNvSpPr txBox="1"/>
          <p:nvPr>
            <p:ph idx="12" type="sldNum"/>
          </p:nvPr>
        </p:nvSpPr>
        <p:spPr>
          <a:xfrm>
            <a:off x="4143587" y="9119474"/>
            <a:ext cx="3169800" cy="482100"/>
          </a:xfrm>
          <a:prstGeom prst="rect">
            <a:avLst/>
          </a:prstGeom>
          <a:noFill/>
          <a:ln>
            <a:noFill/>
          </a:ln>
        </p:spPr>
        <p:txBody>
          <a:bodyPr anchorCtr="0" anchor="b" bIns="48325" lIns="96675" spcFirstLastPara="1" rIns="96675" wrap="square" tIns="483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be79b0d0fb_2_217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g1be79b0d0fb_2_2173: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62" name="Google Shape;962;g1be79b0d0fb_2_217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ebf54f7b63_0_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g1ebf54f7b63_0_7: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Link to Integrated Guidance</a:t>
            </a:r>
            <a:endParaRPr/>
          </a:p>
          <a:p>
            <a:pPr indent="0" lvl="0" marL="0" rtl="0" algn="l">
              <a:lnSpc>
                <a:spcPct val="100000"/>
              </a:lnSpc>
              <a:spcBef>
                <a:spcPts val="0"/>
              </a:spcBef>
              <a:spcAft>
                <a:spcPts val="0"/>
              </a:spcAft>
              <a:buSzPts val="1400"/>
              <a:buNone/>
            </a:pPr>
            <a:r>
              <a:rPr lang="en-US"/>
              <a:t>Focal Student Groups:</a:t>
            </a:r>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of color;</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with disabilities; </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Emerging bilingual students; </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navigating poverty, homelessness, and foster care;</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Migrant students;</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with experience of incarceration or detention;</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LGBTQ2IA+ students;</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Students recently arrived;</a:t>
            </a:r>
            <a:endParaRPr sz="1400">
              <a:highlight>
                <a:srgbClr val="FFFFFF"/>
              </a:highlight>
              <a:latin typeface="Arial"/>
              <a:ea typeface="Arial"/>
              <a:cs typeface="Arial"/>
              <a:sym typeface="Arial"/>
            </a:endParaRPr>
          </a:p>
          <a:p>
            <a:pPr indent="-304800" lvl="0" marL="698500" rtl="0" algn="l">
              <a:lnSpc>
                <a:spcPct val="115000"/>
              </a:lnSpc>
              <a:spcBef>
                <a:spcPts val="0"/>
              </a:spcBef>
              <a:spcAft>
                <a:spcPts val="0"/>
              </a:spcAft>
              <a:buClr>
                <a:srgbClr val="2D3B45"/>
              </a:buClr>
              <a:buSzPts val="1200"/>
              <a:buChar char="●"/>
            </a:pPr>
            <a:r>
              <a:rPr lang="en-US" sz="1400">
                <a:highlight>
                  <a:srgbClr val="FFFFFF"/>
                </a:highlight>
                <a:latin typeface="Arial"/>
                <a:ea typeface="Arial"/>
                <a:cs typeface="Arial"/>
                <a:sym typeface="Arial"/>
              </a:rPr>
              <a:t>Other students who have historically experienced academic disparities.</a:t>
            </a:r>
            <a:endParaRPr sz="1400">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70" name="Google Shape;970;g1ebf54f7b63_0_7: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be79b0d0fb_2_219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7" name="Google Shape;977;g1be79b0d0fb_2_2192: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Introduce the district team members and staff that have led your community engagement efforts, needs assessment and planning processes. These are the people (staff and community partners, if applicable) that have stewarded the development of our district plan and application.</a:t>
            </a:r>
            <a:endParaRPr/>
          </a:p>
        </p:txBody>
      </p:sp>
      <p:sp>
        <p:nvSpPr>
          <p:cNvPr id="978" name="Google Shape;978;g1be79b0d0fb_2_2192: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p1: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Speaker Notes: The Integrated Application process requires us to follow these steps in order to curate a quality plan matched to our local need. Provide a brief overview of each of these steps and actions. Remove Tribal Consultation and Student Success Plans if not required. </a:t>
            </a:r>
            <a:endParaRPr/>
          </a:p>
          <a:p>
            <a:pPr indent="0" lvl="0" marL="0" rtl="0" algn="l">
              <a:lnSpc>
                <a:spcPct val="100000"/>
              </a:lnSpc>
              <a:spcBef>
                <a:spcPts val="0"/>
              </a:spcBef>
              <a:spcAft>
                <a:spcPts val="0"/>
              </a:spcAft>
              <a:buSzPts val="1400"/>
              <a:buNone/>
            </a:pPr>
            <a:r>
              <a:t/>
            </a:r>
            <a:endParaRPr/>
          </a:p>
        </p:txBody>
      </p:sp>
      <p:sp>
        <p:nvSpPr>
          <p:cNvPr id="986" name="Google Shape;986;p1: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4" name="Google Shape;994;p3:notes"/>
          <p:cNvSpPr txBox="1"/>
          <p:nvPr>
            <p:ph idx="1" type="body"/>
          </p:nvPr>
        </p:nvSpPr>
        <p:spPr>
          <a:xfrm>
            <a:off x="731520"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Speaker Notes: Use of an equity lens or equity tools supports us to operationalize our commitments and values. It helps translate theory into practice, focuses on assets rather than deficits, and assists us to avoid making decisions that could marginalize or harm students, staff, families, and communities.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Share an example of how your team used equity tools to consider the impacts for students, staff and families  in your community and provide specific examples.</a:t>
            </a:r>
            <a:endParaRPr/>
          </a:p>
        </p:txBody>
      </p:sp>
      <p:sp>
        <p:nvSpPr>
          <p:cNvPr id="995" name="Google Shape;995;p3:notes"/>
          <p:cNvSpPr txBox="1"/>
          <p:nvPr>
            <p:ph idx="12" type="sldNum"/>
          </p:nvPr>
        </p:nvSpPr>
        <p:spPr>
          <a:xfrm>
            <a:off x="4143587" y="9119474"/>
            <a:ext cx="3169800" cy="4815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3-Title Bar and Content" showMasterSp="0">
  <p:cSld name="Blue_3-Title Bar and Content">
    <p:bg>
      <p:bgPr>
        <a:solidFill>
          <a:schemeClr val="accent1"/>
        </a:solidFill>
      </p:bgPr>
    </p:bg>
    <p:spTree>
      <p:nvGrpSpPr>
        <p:cNvPr id="15" name="Shape 15"/>
        <p:cNvGrpSpPr/>
        <p:nvPr/>
      </p:nvGrpSpPr>
      <p:grpSpPr>
        <a:xfrm>
          <a:off x="0" y="0"/>
          <a:ext cx="0" cy="0"/>
          <a:chOff x="0" y="0"/>
          <a:chExt cx="0" cy="0"/>
        </a:xfrm>
      </p:grpSpPr>
      <p:sp>
        <p:nvSpPr>
          <p:cNvPr id="16" name="Google Shape;16;g1be79b0d0fb_2_167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 name="Google Shape;17;g1be79b0d0fb_2_1678"/>
          <p:cNvSpPr/>
          <p:nvPr/>
        </p:nvSpPr>
        <p:spPr>
          <a:xfrm>
            <a:off x="154641" y="161365"/>
            <a:ext cx="8831100" cy="1048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 name="Google Shape;18;g1be79b0d0fb_2_167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g1be79b0d0fb_2_167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1be79b0d0fb_2_167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1" name="Google Shape;21;g1be79b0d0fb_2_167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77" name="Shape 77"/>
        <p:cNvGrpSpPr/>
        <p:nvPr/>
      </p:nvGrpSpPr>
      <p:grpSpPr>
        <a:xfrm>
          <a:off x="0" y="0"/>
          <a:ext cx="0" cy="0"/>
          <a:chOff x="0" y="0"/>
          <a:chExt cx="0" cy="0"/>
        </a:xfrm>
      </p:grpSpPr>
      <p:sp>
        <p:nvSpPr>
          <p:cNvPr id="78" name="Google Shape;78;g1be79b0d0fb_2_171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79" name="Google Shape;79;g1be79b0d0fb_2_1717"/>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g1be79b0d0fb_2_171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81" name="Google Shape;81;g1be79b0d0fb_2_171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Title Slide" showMasterSp="0">
  <p:cSld name="Orange_1-Title Slide">
    <p:bg>
      <p:bgPr>
        <a:solidFill>
          <a:schemeClr val="accent3"/>
        </a:solidFill>
      </p:bgPr>
    </p:bg>
    <p:spTree>
      <p:nvGrpSpPr>
        <p:cNvPr id="714" name="Shape 714"/>
        <p:cNvGrpSpPr/>
        <p:nvPr/>
      </p:nvGrpSpPr>
      <p:grpSpPr>
        <a:xfrm>
          <a:off x="0" y="0"/>
          <a:ext cx="0" cy="0"/>
          <a:chOff x="0" y="0"/>
          <a:chExt cx="0" cy="0"/>
        </a:xfrm>
      </p:grpSpPr>
      <p:sp>
        <p:nvSpPr>
          <p:cNvPr id="715" name="Google Shape;715;g1be79b0d0fb_2_74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6" name="Google Shape;716;g1be79b0d0fb_2_746"/>
          <p:cNvSpPr/>
          <p:nvPr/>
        </p:nvSpPr>
        <p:spPr>
          <a:xfrm>
            <a:off x="154641" y="4461062"/>
            <a:ext cx="8831100" cy="524400"/>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17" name="Google Shape;717;g1be79b0d0fb_2_746"/>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718" name="Google Shape;718;g1be79b0d0fb_2_746"/>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9" name="Google Shape;719;g1be79b0d0fb_2_746"/>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720" name="Google Shape;720;g1be79b0d0fb_2_746"/>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721" name="Google Shape;721;g1be79b0d0fb_2_74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22" name="Google Shape;722;g1be79b0d0fb_2_74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3-Title Bar and Content" showMasterSp="0">
  <p:cSld name="Orange_3-Title Bar and Content">
    <p:bg>
      <p:bgPr>
        <a:solidFill>
          <a:schemeClr val="accent3"/>
        </a:solidFill>
      </p:bgPr>
    </p:bg>
    <p:spTree>
      <p:nvGrpSpPr>
        <p:cNvPr id="723" name="Shape 723"/>
        <p:cNvGrpSpPr/>
        <p:nvPr/>
      </p:nvGrpSpPr>
      <p:grpSpPr>
        <a:xfrm>
          <a:off x="0" y="0"/>
          <a:ext cx="0" cy="0"/>
          <a:chOff x="0" y="0"/>
          <a:chExt cx="0" cy="0"/>
        </a:xfrm>
      </p:grpSpPr>
      <p:sp>
        <p:nvSpPr>
          <p:cNvPr id="724" name="Google Shape;724;g1be79b0d0fb_2_76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5" name="Google Shape;725;g1be79b0d0fb_2_762"/>
          <p:cNvSpPr/>
          <p:nvPr/>
        </p:nvSpPr>
        <p:spPr>
          <a:xfrm>
            <a:off x="154641" y="161365"/>
            <a:ext cx="8831100" cy="1048200"/>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6" name="Google Shape;726;g1be79b0d0fb_2_762"/>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7" name="Google Shape;727;g1be79b0d0fb_2_76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g1be79b0d0fb_2_76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29" name="Google Shape;729;g1be79b0d0fb_2_76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4-Content with Caption" showMasterSp="0">
  <p:cSld name="Orange_4-Content with Caption">
    <p:bg>
      <p:bgPr>
        <a:solidFill>
          <a:schemeClr val="accent3"/>
        </a:solidFill>
      </p:bgPr>
    </p:bg>
    <p:spTree>
      <p:nvGrpSpPr>
        <p:cNvPr id="730" name="Shape 730"/>
        <p:cNvGrpSpPr/>
        <p:nvPr/>
      </p:nvGrpSpPr>
      <p:grpSpPr>
        <a:xfrm>
          <a:off x="0" y="0"/>
          <a:ext cx="0" cy="0"/>
          <a:chOff x="0" y="0"/>
          <a:chExt cx="0" cy="0"/>
        </a:xfrm>
      </p:grpSpPr>
      <p:sp>
        <p:nvSpPr>
          <p:cNvPr id="731" name="Google Shape;731;g1be79b0d0fb_2_76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2" name="Google Shape;732;g1be79b0d0fb_2_769"/>
          <p:cNvSpPr/>
          <p:nvPr/>
        </p:nvSpPr>
        <p:spPr>
          <a:xfrm>
            <a:off x="154642" y="161365"/>
            <a:ext cx="3547800" cy="4824300"/>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3" name="Google Shape;733;g1be79b0d0fb_2_769"/>
          <p:cNvSpPr txBox="1"/>
          <p:nvPr>
            <p:ph type="title"/>
          </p:nvPr>
        </p:nvSpPr>
        <p:spPr>
          <a:xfrm>
            <a:off x="537883" y="584734"/>
            <a:ext cx="2949000" cy="19005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4" name="Google Shape;734;g1be79b0d0fb_2_769"/>
          <p:cNvSpPr txBox="1"/>
          <p:nvPr>
            <p:ph idx="1" type="body"/>
          </p:nvPr>
        </p:nvSpPr>
        <p:spPr>
          <a:xfrm>
            <a:off x="3887391" y="584735"/>
            <a:ext cx="4629300" cy="381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5" name="Google Shape;735;g1be79b0d0fb_2_769"/>
          <p:cNvSpPr/>
          <p:nvPr>
            <p:ph idx="2" type="pic"/>
          </p:nvPr>
        </p:nvSpPr>
        <p:spPr>
          <a:xfrm>
            <a:off x="537883" y="2655094"/>
            <a:ext cx="2949000" cy="1740600"/>
          </a:xfrm>
          <a:prstGeom prst="rect">
            <a:avLst/>
          </a:prstGeom>
          <a:noFill/>
          <a:ln>
            <a:noFill/>
          </a:ln>
        </p:spPr>
      </p:sp>
      <p:sp>
        <p:nvSpPr>
          <p:cNvPr id="736" name="Google Shape;736;g1be79b0d0fb_2_769"/>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37" name="Google Shape;737;g1be79b0d0fb_2_769"/>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5-Title and Content">
  <p:cSld name="Orange_5-Title and Content">
    <p:bg>
      <p:bgPr>
        <a:solidFill>
          <a:schemeClr val="accent3"/>
        </a:solidFill>
      </p:bgPr>
    </p:bg>
    <p:spTree>
      <p:nvGrpSpPr>
        <p:cNvPr id="738" name="Shape 738"/>
        <p:cNvGrpSpPr/>
        <p:nvPr/>
      </p:nvGrpSpPr>
      <p:grpSpPr>
        <a:xfrm>
          <a:off x="0" y="0"/>
          <a:ext cx="0" cy="0"/>
          <a:chOff x="0" y="0"/>
          <a:chExt cx="0" cy="0"/>
        </a:xfrm>
      </p:grpSpPr>
      <p:sp>
        <p:nvSpPr>
          <p:cNvPr id="739" name="Google Shape;739;g1be79b0d0fb_2_777"/>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g1be79b0d0fb_2_777"/>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1" name="Google Shape;741;g1be79b0d0fb_2_77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42" name="Google Shape;742;g1be79b0d0fb_2_77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7-Comparison">
  <p:cSld name="Orange_7-Comparison">
    <p:bg>
      <p:bgPr>
        <a:solidFill>
          <a:schemeClr val="accent3"/>
        </a:solidFill>
      </p:bgPr>
    </p:bg>
    <p:spTree>
      <p:nvGrpSpPr>
        <p:cNvPr id="743" name="Shape 743"/>
        <p:cNvGrpSpPr/>
        <p:nvPr/>
      </p:nvGrpSpPr>
      <p:grpSpPr>
        <a:xfrm>
          <a:off x="0" y="0"/>
          <a:ext cx="0" cy="0"/>
          <a:chOff x="0" y="0"/>
          <a:chExt cx="0" cy="0"/>
        </a:xfrm>
      </p:grpSpPr>
      <p:sp>
        <p:nvSpPr>
          <p:cNvPr id="744" name="Google Shape;744;g1be79b0d0fb_2_788"/>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0" sz="3200">
                <a:solidFill>
                  <a:schemeClr val="accent3"/>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5" name="Google Shape;745;g1be79b0d0fb_2_788"/>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6" name="Google Shape;746;g1be79b0d0fb_2_788"/>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0" sz="3200">
                <a:solidFill>
                  <a:schemeClr val="accent3"/>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7" name="Google Shape;747;g1be79b0d0fb_2_788"/>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8" name="Google Shape;748;g1be79b0d0fb_2_788"/>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9" name="Google Shape;749;g1be79b0d0fb_2_78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50" name="Google Shape;750;g1be79b0d0fb_2_78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9-Blank" showMasterSp="0">
  <p:cSld name="Orange_9-Blank">
    <p:bg>
      <p:bgPr>
        <a:solidFill>
          <a:schemeClr val="accent3"/>
        </a:solidFill>
      </p:bgPr>
    </p:bg>
    <p:spTree>
      <p:nvGrpSpPr>
        <p:cNvPr id="751" name="Shape 751"/>
        <p:cNvGrpSpPr/>
        <p:nvPr/>
      </p:nvGrpSpPr>
      <p:grpSpPr>
        <a:xfrm>
          <a:off x="0" y="0"/>
          <a:ext cx="0" cy="0"/>
          <a:chOff x="0" y="0"/>
          <a:chExt cx="0" cy="0"/>
        </a:xfrm>
      </p:grpSpPr>
      <p:sp>
        <p:nvSpPr>
          <p:cNvPr id="752" name="Google Shape;752;g1be79b0d0fb_2_80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753" name="Google Shape;753;g1be79b0d0fb_2_801"/>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4" name="Google Shape;754;g1be79b0d0fb_2_801"/>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55" name="Google Shape;755;g1be79b0d0fb_2_801"/>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0-Large Type" showMasterSp="0">
  <p:cSld name="Orange_10-Large Type">
    <p:bg>
      <p:bgPr>
        <a:solidFill>
          <a:schemeClr val="accent3"/>
        </a:solidFill>
      </p:bgPr>
    </p:bg>
    <p:spTree>
      <p:nvGrpSpPr>
        <p:cNvPr id="756" name="Shape 756"/>
        <p:cNvGrpSpPr/>
        <p:nvPr/>
      </p:nvGrpSpPr>
      <p:grpSpPr>
        <a:xfrm>
          <a:off x="0" y="0"/>
          <a:ext cx="0" cy="0"/>
          <a:chOff x="0" y="0"/>
          <a:chExt cx="0" cy="0"/>
        </a:xfrm>
      </p:grpSpPr>
      <p:sp>
        <p:nvSpPr>
          <p:cNvPr id="757" name="Google Shape;757;g1be79b0d0fb_2_80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58" name="Google Shape;758;g1be79b0d0fb_2_806"/>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759" name="Google Shape;759;g1be79b0d0fb_2_806"/>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0" name="Google Shape;760;g1be79b0d0fb_2_806"/>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61" name="Google Shape;761;g1be79b0d0fb_2_80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62" name="Google Shape;762;g1be79b0d0fb_2_80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1-Follow Us" showMasterSp="0">
  <p:cSld name="Orange_11-Follow Us">
    <p:bg>
      <p:bgPr>
        <a:solidFill>
          <a:schemeClr val="accent3"/>
        </a:solidFill>
      </p:bgPr>
    </p:bg>
    <p:spTree>
      <p:nvGrpSpPr>
        <p:cNvPr id="763" name="Shape 763"/>
        <p:cNvGrpSpPr/>
        <p:nvPr/>
      </p:nvGrpSpPr>
      <p:grpSpPr>
        <a:xfrm>
          <a:off x="0" y="0"/>
          <a:ext cx="0" cy="0"/>
          <a:chOff x="0" y="0"/>
          <a:chExt cx="0" cy="0"/>
        </a:xfrm>
      </p:grpSpPr>
      <p:sp>
        <p:nvSpPr>
          <p:cNvPr id="764" name="Google Shape;764;g1be79b0d0fb_2_81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65" name="Google Shape;765;g1be79b0d0fb_2_813"/>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766" name="Google Shape;766;g1be79b0d0fb_2_813"/>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767" name="Google Shape;767;g1be79b0d0fb_2_813"/>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768" name="Google Shape;768;g1be79b0d0fb_2_813"/>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769" name="Google Shape;769;g1be79b0d0fb_2_813"/>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770" name="Google Shape;770;g1be79b0d0fb_2_81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71" name="Google Shape;771;g1be79b0d0fb_2_81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Title Slide" showMasterSp="0">
  <p:cSld name="Red_1-Title Slide">
    <p:bg>
      <p:bgPr>
        <a:solidFill>
          <a:schemeClr val="accent2"/>
        </a:solidFill>
      </p:bgPr>
    </p:bg>
    <p:spTree>
      <p:nvGrpSpPr>
        <p:cNvPr id="772" name="Shape 772"/>
        <p:cNvGrpSpPr/>
        <p:nvPr/>
      </p:nvGrpSpPr>
      <p:grpSpPr>
        <a:xfrm>
          <a:off x="0" y="0"/>
          <a:ext cx="0" cy="0"/>
          <a:chOff x="0" y="0"/>
          <a:chExt cx="0" cy="0"/>
        </a:xfrm>
      </p:grpSpPr>
      <p:sp>
        <p:nvSpPr>
          <p:cNvPr id="773" name="Google Shape;773;g1be79b0d0fb_2_82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4" name="Google Shape;774;g1be79b0d0fb_2_822"/>
          <p:cNvSpPr/>
          <p:nvPr/>
        </p:nvSpPr>
        <p:spPr>
          <a:xfrm>
            <a:off x="154641" y="4461062"/>
            <a:ext cx="8831100" cy="524400"/>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75" name="Google Shape;775;g1be79b0d0fb_2_822"/>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776" name="Google Shape;776;g1be79b0d0fb_2_822"/>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7" name="Google Shape;777;g1be79b0d0fb_2_822"/>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778" name="Google Shape;778;g1be79b0d0fb_2_822"/>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779" name="Google Shape;779;g1be79b0d0fb_2_82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80" name="Google Shape;780;g1be79b0d0fb_2_82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3-Title Bar and Content" showMasterSp="0">
  <p:cSld name="Red_3-Title Bar and Content">
    <p:bg>
      <p:bgPr>
        <a:solidFill>
          <a:schemeClr val="accent2"/>
        </a:solidFill>
      </p:bgPr>
    </p:bg>
    <p:spTree>
      <p:nvGrpSpPr>
        <p:cNvPr id="781" name="Shape 781"/>
        <p:cNvGrpSpPr/>
        <p:nvPr/>
      </p:nvGrpSpPr>
      <p:grpSpPr>
        <a:xfrm>
          <a:off x="0" y="0"/>
          <a:ext cx="0" cy="0"/>
          <a:chOff x="0" y="0"/>
          <a:chExt cx="0" cy="0"/>
        </a:xfrm>
      </p:grpSpPr>
      <p:sp>
        <p:nvSpPr>
          <p:cNvPr id="782" name="Google Shape;782;g1be79b0d0fb_2_83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3" name="Google Shape;783;g1be79b0d0fb_2_838"/>
          <p:cNvSpPr/>
          <p:nvPr/>
        </p:nvSpPr>
        <p:spPr>
          <a:xfrm>
            <a:off x="154641" y="161365"/>
            <a:ext cx="8831100" cy="1048200"/>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4" name="Google Shape;784;g1be79b0d0fb_2_838"/>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5" name="Google Shape;785;g1be79b0d0fb_2_838"/>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6" name="Google Shape;786;g1be79b0d0fb_2_83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87" name="Google Shape;787;g1be79b0d0fb_2_83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1-Follow Us" showMasterSp="0">
  <p:cSld name="Blue_11-Follow Us">
    <p:bg>
      <p:bgPr>
        <a:solidFill>
          <a:schemeClr val="accent1"/>
        </a:solidFill>
      </p:bgPr>
    </p:bg>
    <p:spTree>
      <p:nvGrpSpPr>
        <p:cNvPr id="82" name="Shape 82"/>
        <p:cNvGrpSpPr/>
        <p:nvPr/>
      </p:nvGrpSpPr>
      <p:grpSpPr>
        <a:xfrm>
          <a:off x="0" y="0"/>
          <a:ext cx="0" cy="0"/>
          <a:chOff x="0" y="0"/>
          <a:chExt cx="0" cy="0"/>
        </a:xfrm>
      </p:grpSpPr>
      <p:sp>
        <p:nvSpPr>
          <p:cNvPr id="83" name="Google Shape;83;g1be79b0d0fb_2_172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84" name="Google Shape;84;g1be79b0d0fb_2_1729"/>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85" name="Google Shape;85;g1be79b0d0fb_2_1729"/>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86" name="Google Shape;86;g1be79b0d0fb_2_1729"/>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87" name="Google Shape;87;g1be79b0d0fb_2_1729"/>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88" name="Google Shape;88;g1be79b0d0fb_2_1729"/>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89" name="Google Shape;89;g1be79b0d0fb_2_172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90" name="Google Shape;90;g1be79b0d0fb_2_172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5-Title and Content">
  <p:cSld name="Red_5-Title and Content">
    <p:bg>
      <p:bgPr>
        <a:solidFill>
          <a:schemeClr val="accent2"/>
        </a:solidFill>
      </p:bgPr>
    </p:bg>
    <p:spTree>
      <p:nvGrpSpPr>
        <p:cNvPr id="788" name="Shape 788"/>
        <p:cNvGrpSpPr/>
        <p:nvPr/>
      </p:nvGrpSpPr>
      <p:grpSpPr>
        <a:xfrm>
          <a:off x="0" y="0"/>
          <a:ext cx="0" cy="0"/>
          <a:chOff x="0" y="0"/>
          <a:chExt cx="0" cy="0"/>
        </a:xfrm>
      </p:grpSpPr>
      <p:sp>
        <p:nvSpPr>
          <p:cNvPr id="789" name="Google Shape;789;g1be79b0d0fb_2_853"/>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0" name="Google Shape;790;g1be79b0d0fb_2_853"/>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1" name="Google Shape;791;g1be79b0d0fb_2_85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92" name="Google Shape;792;g1be79b0d0fb_2_85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6-Two Content">
  <p:cSld name="Red_6-Two Content">
    <p:bg>
      <p:bgPr>
        <a:solidFill>
          <a:schemeClr val="accent2"/>
        </a:solidFill>
      </p:bgPr>
    </p:bg>
    <p:spTree>
      <p:nvGrpSpPr>
        <p:cNvPr id="793" name="Shape 793"/>
        <p:cNvGrpSpPr/>
        <p:nvPr/>
      </p:nvGrpSpPr>
      <p:grpSpPr>
        <a:xfrm>
          <a:off x="0" y="0"/>
          <a:ext cx="0" cy="0"/>
          <a:chOff x="0" y="0"/>
          <a:chExt cx="0" cy="0"/>
        </a:xfrm>
      </p:grpSpPr>
      <p:sp>
        <p:nvSpPr>
          <p:cNvPr id="794" name="Google Shape;794;g1be79b0d0fb_2_858"/>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g1be79b0d0fb_2_858"/>
          <p:cNvSpPr txBox="1"/>
          <p:nvPr>
            <p:ph idx="1" type="body"/>
          </p:nvPr>
        </p:nvSpPr>
        <p:spPr>
          <a:xfrm>
            <a:off x="537882" y="1369219"/>
            <a:ext cx="39768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6" name="Google Shape;796;g1be79b0d0fb_2_858"/>
          <p:cNvSpPr txBox="1"/>
          <p:nvPr>
            <p:ph idx="2" type="body"/>
          </p:nvPr>
        </p:nvSpPr>
        <p:spPr>
          <a:xfrm>
            <a:off x="4629150" y="1369219"/>
            <a:ext cx="39972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7" name="Google Shape;797;g1be79b0d0fb_2_85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98" name="Google Shape;798;g1be79b0d0fb_2_85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7-Comparison">
  <p:cSld name="Red_7-Comparison">
    <p:bg>
      <p:bgPr>
        <a:solidFill>
          <a:schemeClr val="accent2"/>
        </a:solidFill>
      </p:bgPr>
    </p:bg>
    <p:spTree>
      <p:nvGrpSpPr>
        <p:cNvPr id="799" name="Shape 799"/>
        <p:cNvGrpSpPr/>
        <p:nvPr/>
      </p:nvGrpSpPr>
      <p:grpSpPr>
        <a:xfrm>
          <a:off x="0" y="0"/>
          <a:ext cx="0" cy="0"/>
          <a:chOff x="0" y="0"/>
          <a:chExt cx="0" cy="0"/>
        </a:xfrm>
      </p:grpSpPr>
      <p:sp>
        <p:nvSpPr>
          <p:cNvPr id="800" name="Google Shape;800;g1be79b0d0fb_2_864"/>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3200"/>
              <a:buNone/>
              <a:defRPr b="0" sz="3200">
                <a:solidFill>
                  <a:schemeClr val="accent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1" name="Google Shape;801;g1be79b0d0fb_2_864"/>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2" name="Google Shape;802;g1be79b0d0fb_2_864"/>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3200"/>
              <a:buNone/>
              <a:defRPr b="0" sz="3200">
                <a:solidFill>
                  <a:schemeClr val="accent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3" name="Google Shape;803;g1be79b0d0fb_2_864"/>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4" name="Google Shape;804;g1be79b0d0fb_2_864"/>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5" name="Google Shape;805;g1be79b0d0fb_2_864"/>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06" name="Google Shape;806;g1be79b0d0fb_2_864"/>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9-Blank" showMasterSp="0">
  <p:cSld name="Red_9-Blank">
    <p:bg>
      <p:bgPr>
        <a:solidFill>
          <a:schemeClr val="accent2"/>
        </a:solidFill>
      </p:bgPr>
    </p:bg>
    <p:spTree>
      <p:nvGrpSpPr>
        <p:cNvPr id="807" name="Shape 807"/>
        <p:cNvGrpSpPr/>
        <p:nvPr/>
      </p:nvGrpSpPr>
      <p:grpSpPr>
        <a:xfrm>
          <a:off x="0" y="0"/>
          <a:ext cx="0" cy="0"/>
          <a:chOff x="0" y="0"/>
          <a:chExt cx="0" cy="0"/>
        </a:xfrm>
      </p:grpSpPr>
      <p:sp>
        <p:nvSpPr>
          <p:cNvPr id="808" name="Google Shape;808;g1be79b0d0fb_2_87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809" name="Google Shape;809;g1be79b0d0fb_2_877"/>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0" name="Google Shape;810;g1be79b0d0fb_2_87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11" name="Google Shape;811;g1be79b0d0fb_2_87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0-Large Type" showMasterSp="0">
  <p:cSld name="Red_10-Large Type">
    <p:bg>
      <p:bgPr>
        <a:solidFill>
          <a:schemeClr val="accent2"/>
        </a:solidFill>
      </p:bgPr>
    </p:bg>
    <p:spTree>
      <p:nvGrpSpPr>
        <p:cNvPr id="812" name="Shape 812"/>
        <p:cNvGrpSpPr/>
        <p:nvPr/>
      </p:nvGrpSpPr>
      <p:grpSpPr>
        <a:xfrm>
          <a:off x="0" y="0"/>
          <a:ext cx="0" cy="0"/>
          <a:chOff x="0" y="0"/>
          <a:chExt cx="0" cy="0"/>
        </a:xfrm>
      </p:grpSpPr>
      <p:sp>
        <p:nvSpPr>
          <p:cNvPr id="813" name="Google Shape;813;g1be79b0d0fb_2_88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814" name="Google Shape;814;g1be79b0d0fb_2_882"/>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815" name="Google Shape;815;g1be79b0d0fb_2_882"/>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6" name="Google Shape;816;g1be79b0d0fb_2_882"/>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17" name="Google Shape;817;g1be79b0d0fb_2_88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18" name="Google Shape;818;g1be79b0d0fb_2_88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1-Follow Us" showMasterSp="0">
  <p:cSld name="Red_11-Follow Us">
    <p:bg>
      <p:bgPr>
        <a:solidFill>
          <a:schemeClr val="accent2"/>
        </a:solidFill>
      </p:bgPr>
    </p:bg>
    <p:spTree>
      <p:nvGrpSpPr>
        <p:cNvPr id="819" name="Shape 819"/>
        <p:cNvGrpSpPr/>
        <p:nvPr/>
      </p:nvGrpSpPr>
      <p:grpSpPr>
        <a:xfrm>
          <a:off x="0" y="0"/>
          <a:ext cx="0" cy="0"/>
          <a:chOff x="0" y="0"/>
          <a:chExt cx="0" cy="0"/>
        </a:xfrm>
      </p:grpSpPr>
      <p:sp>
        <p:nvSpPr>
          <p:cNvPr id="820" name="Google Shape;820;g1be79b0d0fb_2_88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821" name="Google Shape;821;g1be79b0d0fb_2_889"/>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822" name="Google Shape;822;g1be79b0d0fb_2_889"/>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823" name="Google Shape;823;g1be79b0d0fb_2_889"/>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824" name="Google Shape;824;g1be79b0d0fb_2_889"/>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825" name="Google Shape;825;g1be79b0d0fb_2_889"/>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826" name="Google Shape;826;g1be79b0d0fb_2_889"/>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27" name="Google Shape;827;g1be79b0d0fb_2_889"/>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Title Slide" showMasterSp="0">
  <p:cSld name="Teal_1-Title Slide">
    <p:bg>
      <p:bgPr>
        <a:solidFill>
          <a:schemeClr val="dk2"/>
        </a:solidFill>
      </p:bgPr>
    </p:bg>
    <p:spTree>
      <p:nvGrpSpPr>
        <p:cNvPr id="828" name="Shape 828"/>
        <p:cNvGrpSpPr/>
        <p:nvPr/>
      </p:nvGrpSpPr>
      <p:grpSpPr>
        <a:xfrm>
          <a:off x="0" y="0"/>
          <a:ext cx="0" cy="0"/>
          <a:chOff x="0" y="0"/>
          <a:chExt cx="0" cy="0"/>
        </a:xfrm>
      </p:grpSpPr>
      <p:sp>
        <p:nvSpPr>
          <p:cNvPr id="829" name="Google Shape;829;g1be79b0d0fb_2_89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0" name="Google Shape;830;g1be79b0d0fb_2_898"/>
          <p:cNvSpPr/>
          <p:nvPr/>
        </p:nvSpPr>
        <p:spPr>
          <a:xfrm>
            <a:off x="154641" y="4461062"/>
            <a:ext cx="8831100" cy="524400"/>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831" name="Google Shape;831;g1be79b0d0fb_2_898"/>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832" name="Google Shape;832;g1be79b0d0fb_2_898"/>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3" name="Google Shape;833;g1be79b0d0fb_2_898"/>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834" name="Google Shape;834;g1be79b0d0fb_2_898"/>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835" name="Google Shape;835;g1be79b0d0fb_2_89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36" name="Google Shape;836;g1be79b0d0fb_2_89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4-Content with Caption" showMasterSp="0">
  <p:cSld name="Teal_4-Content with Caption">
    <p:bg>
      <p:bgPr>
        <a:solidFill>
          <a:schemeClr val="dk2"/>
        </a:solidFill>
      </p:bgPr>
    </p:bg>
    <p:spTree>
      <p:nvGrpSpPr>
        <p:cNvPr id="837" name="Shape 837"/>
        <p:cNvGrpSpPr/>
        <p:nvPr/>
      </p:nvGrpSpPr>
      <p:grpSpPr>
        <a:xfrm>
          <a:off x="0" y="0"/>
          <a:ext cx="0" cy="0"/>
          <a:chOff x="0" y="0"/>
          <a:chExt cx="0" cy="0"/>
        </a:xfrm>
      </p:grpSpPr>
      <p:sp>
        <p:nvSpPr>
          <p:cNvPr id="838" name="Google Shape;838;g1be79b0d0fb_2_92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9" name="Google Shape;839;g1be79b0d0fb_2_921"/>
          <p:cNvSpPr/>
          <p:nvPr/>
        </p:nvSpPr>
        <p:spPr>
          <a:xfrm>
            <a:off x="154642" y="161365"/>
            <a:ext cx="3547800" cy="4824300"/>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0" name="Google Shape;840;g1be79b0d0fb_2_921"/>
          <p:cNvSpPr txBox="1"/>
          <p:nvPr>
            <p:ph type="title"/>
          </p:nvPr>
        </p:nvSpPr>
        <p:spPr>
          <a:xfrm>
            <a:off x="537883" y="584734"/>
            <a:ext cx="2949000" cy="18975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1" name="Google Shape;841;g1be79b0d0fb_2_921"/>
          <p:cNvSpPr txBox="1"/>
          <p:nvPr>
            <p:ph idx="1" type="body"/>
          </p:nvPr>
        </p:nvSpPr>
        <p:spPr>
          <a:xfrm>
            <a:off x="3887391" y="584735"/>
            <a:ext cx="4629300" cy="381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2" name="Google Shape;842;g1be79b0d0fb_2_921"/>
          <p:cNvSpPr/>
          <p:nvPr>
            <p:ph idx="2" type="pic"/>
          </p:nvPr>
        </p:nvSpPr>
        <p:spPr>
          <a:xfrm>
            <a:off x="537883" y="2655094"/>
            <a:ext cx="2949000" cy="1740600"/>
          </a:xfrm>
          <a:prstGeom prst="rect">
            <a:avLst/>
          </a:prstGeom>
          <a:noFill/>
          <a:ln>
            <a:noFill/>
          </a:ln>
        </p:spPr>
      </p:sp>
      <p:sp>
        <p:nvSpPr>
          <p:cNvPr id="843" name="Google Shape;843;g1be79b0d0fb_2_921"/>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44" name="Google Shape;844;g1be79b0d0fb_2_921"/>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6-Two Content">
  <p:cSld name="Teal_6-Two Content">
    <p:bg>
      <p:bgPr>
        <a:solidFill>
          <a:schemeClr val="dk2"/>
        </a:solidFill>
      </p:bgPr>
    </p:bg>
    <p:spTree>
      <p:nvGrpSpPr>
        <p:cNvPr id="845" name="Shape 845"/>
        <p:cNvGrpSpPr/>
        <p:nvPr/>
      </p:nvGrpSpPr>
      <p:grpSpPr>
        <a:xfrm>
          <a:off x="0" y="0"/>
          <a:ext cx="0" cy="0"/>
          <a:chOff x="0" y="0"/>
          <a:chExt cx="0" cy="0"/>
        </a:xfrm>
      </p:grpSpPr>
      <p:sp>
        <p:nvSpPr>
          <p:cNvPr id="846" name="Google Shape;846;g1be79b0d0fb_2_934"/>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7" name="Google Shape;847;g1be79b0d0fb_2_934"/>
          <p:cNvSpPr txBox="1"/>
          <p:nvPr>
            <p:ph idx="1" type="body"/>
          </p:nvPr>
        </p:nvSpPr>
        <p:spPr>
          <a:xfrm>
            <a:off x="537882" y="1369219"/>
            <a:ext cx="39768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8" name="Google Shape;848;g1be79b0d0fb_2_934"/>
          <p:cNvSpPr txBox="1"/>
          <p:nvPr>
            <p:ph idx="2" type="body"/>
          </p:nvPr>
        </p:nvSpPr>
        <p:spPr>
          <a:xfrm>
            <a:off x="4629150" y="1369219"/>
            <a:ext cx="39972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9" name="Google Shape;849;g1be79b0d0fb_2_934"/>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50" name="Google Shape;850;g1be79b0d0fb_2_934"/>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7-Comparison">
  <p:cSld name="Teal_7-Comparison">
    <p:bg>
      <p:bgPr>
        <a:solidFill>
          <a:schemeClr val="dk2"/>
        </a:solidFill>
      </p:bgPr>
    </p:bg>
    <p:spTree>
      <p:nvGrpSpPr>
        <p:cNvPr id="851" name="Shape 851"/>
        <p:cNvGrpSpPr/>
        <p:nvPr/>
      </p:nvGrpSpPr>
      <p:grpSpPr>
        <a:xfrm>
          <a:off x="0" y="0"/>
          <a:ext cx="0" cy="0"/>
          <a:chOff x="0" y="0"/>
          <a:chExt cx="0" cy="0"/>
        </a:xfrm>
      </p:grpSpPr>
      <p:sp>
        <p:nvSpPr>
          <p:cNvPr id="852" name="Google Shape;852;g1be79b0d0fb_2_940"/>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3200"/>
              <a:buNone/>
              <a:defRPr b="0" sz="3200">
                <a:solidFill>
                  <a:schemeClr val="dk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3" name="Google Shape;853;g1be79b0d0fb_2_940"/>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4" name="Google Shape;854;g1be79b0d0fb_2_940"/>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3200"/>
              <a:buNone/>
              <a:defRPr b="0" sz="3200">
                <a:solidFill>
                  <a:schemeClr val="dk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5" name="Google Shape;855;g1be79b0d0fb_2_940"/>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6" name="Google Shape;856;g1be79b0d0fb_2_940"/>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7" name="Google Shape;857;g1be79b0d0fb_2_940"/>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58" name="Google Shape;858;g1be79b0d0fb_2_94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Title Slide" showMasterSp="0">
  <p:cSld name="Green_1-Title Slide">
    <p:bg>
      <p:bgPr>
        <a:solidFill>
          <a:schemeClr val="accent5"/>
        </a:solidFill>
      </p:bgPr>
    </p:bg>
    <p:spTree>
      <p:nvGrpSpPr>
        <p:cNvPr id="91" name="Shape 91"/>
        <p:cNvGrpSpPr/>
        <p:nvPr/>
      </p:nvGrpSpPr>
      <p:grpSpPr>
        <a:xfrm>
          <a:off x="0" y="0"/>
          <a:ext cx="0" cy="0"/>
          <a:chOff x="0" y="0"/>
          <a:chExt cx="0" cy="0"/>
        </a:xfrm>
      </p:grpSpPr>
      <p:sp>
        <p:nvSpPr>
          <p:cNvPr id="92" name="Google Shape;92;g1be79b0d0fb_2_173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g1be79b0d0fb_2_1738"/>
          <p:cNvSpPr/>
          <p:nvPr/>
        </p:nvSpPr>
        <p:spPr>
          <a:xfrm>
            <a:off x="154641" y="4461062"/>
            <a:ext cx="8831100" cy="5244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94" name="Google Shape;94;g1be79b0d0fb_2_1738"/>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95" name="Google Shape;95;g1be79b0d0fb_2_1738"/>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g1be79b0d0fb_2_173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97" name="Google Shape;97;g1be79b0d0fb_2_1738"/>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98" name="Google Shape;98;g1be79b0d0fb_2_173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99" name="Google Shape;99;g1be79b0d0fb_2_173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9-Blank" showMasterSp="0">
  <p:cSld name="Teal_9-Blank">
    <p:bg>
      <p:bgPr>
        <a:solidFill>
          <a:schemeClr val="dk2"/>
        </a:solidFill>
      </p:bgPr>
    </p:bg>
    <p:spTree>
      <p:nvGrpSpPr>
        <p:cNvPr id="859" name="Shape 859"/>
        <p:cNvGrpSpPr/>
        <p:nvPr/>
      </p:nvGrpSpPr>
      <p:grpSpPr>
        <a:xfrm>
          <a:off x="0" y="0"/>
          <a:ext cx="0" cy="0"/>
          <a:chOff x="0" y="0"/>
          <a:chExt cx="0" cy="0"/>
        </a:xfrm>
      </p:grpSpPr>
      <p:sp>
        <p:nvSpPr>
          <p:cNvPr id="860" name="Google Shape;860;g1be79b0d0fb_2_95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861" name="Google Shape;861;g1be79b0d0fb_2_953"/>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2" name="Google Shape;862;g1be79b0d0fb_2_95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63" name="Google Shape;863;g1be79b0d0fb_2_95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0-Large Type" showMasterSp="0">
  <p:cSld name="Teal_10-Large Type">
    <p:bg>
      <p:bgPr>
        <a:solidFill>
          <a:schemeClr val="dk2"/>
        </a:solidFill>
      </p:bgPr>
    </p:bg>
    <p:spTree>
      <p:nvGrpSpPr>
        <p:cNvPr id="864" name="Shape 864"/>
        <p:cNvGrpSpPr/>
        <p:nvPr/>
      </p:nvGrpSpPr>
      <p:grpSpPr>
        <a:xfrm>
          <a:off x="0" y="0"/>
          <a:ext cx="0" cy="0"/>
          <a:chOff x="0" y="0"/>
          <a:chExt cx="0" cy="0"/>
        </a:xfrm>
      </p:grpSpPr>
      <p:sp>
        <p:nvSpPr>
          <p:cNvPr id="865" name="Google Shape;865;g1be79b0d0fb_2_95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866" name="Google Shape;866;g1be79b0d0fb_2_958"/>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867" name="Google Shape;867;g1be79b0d0fb_2_958"/>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8" name="Google Shape;868;g1be79b0d0fb_2_958"/>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9" name="Google Shape;869;g1be79b0d0fb_2_95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70" name="Google Shape;870;g1be79b0d0fb_2_95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1-Follow Us" showMasterSp="0">
  <p:cSld name="Teal_11-Follow Us">
    <p:bg>
      <p:bgPr>
        <a:solidFill>
          <a:schemeClr val="dk2"/>
        </a:solidFill>
      </p:bgPr>
    </p:bg>
    <p:spTree>
      <p:nvGrpSpPr>
        <p:cNvPr id="871" name="Shape 871"/>
        <p:cNvGrpSpPr/>
        <p:nvPr/>
      </p:nvGrpSpPr>
      <p:grpSpPr>
        <a:xfrm>
          <a:off x="0" y="0"/>
          <a:ext cx="0" cy="0"/>
          <a:chOff x="0" y="0"/>
          <a:chExt cx="0" cy="0"/>
        </a:xfrm>
      </p:grpSpPr>
      <p:sp>
        <p:nvSpPr>
          <p:cNvPr id="872" name="Google Shape;872;g1be79b0d0fb_2_96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873" name="Google Shape;873;g1be79b0d0fb_2_965"/>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874" name="Google Shape;874;g1be79b0d0fb_2_965"/>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875" name="Google Shape;875;g1be79b0d0fb_2_965"/>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876" name="Google Shape;876;g1be79b0d0fb_2_965"/>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877" name="Google Shape;877;g1be79b0d0fb_2_965"/>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878" name="Google Shape;878;g1be79b0d0fb_2_965"/>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879" name="Google Shape;879;g1be79b0d0fb_2_965"/>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1"/>
        </a:solidFill>
      </p:bgPr>
    </p:bg>
    <p:spTree>
      <p:nvGrpSpPr>
        <p:cNvPr id="880" name="Shape 880"/>
        <p:cNvGrpSpPr/>
        <p:nvPr/>
      </p:nvGrpSpPr>
      <p:grpSpPr>
        <a:xfrm>
          <a:off x="0" y="0"/>
          <a:ext cx="0" cy="0"/>
          <a:chOff x="0" y="0"/>
          <a:chExt cx="0" cy="0"/>
        </a:xfrm>
      </p:grpSpPr>
      <p:sp>
        <p:nvSpPr>
          <p:cNvPr id="881" name="Google Shape;881;g1be79b0d0fb_2_101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882" name="Google Shape;882;g1be79b0d0fb_2_1016"/>
          <p:cNvSpPr/>
          <p:nvPr/>
        </p:nvSpPr>
        <p:spPr>
          <a:xfrm>
            <a:off x="154641" y="161365"/>
            <a:ext cx="8831100" cy="1048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883" name="Google Shape;883;g1be79b0d0fb_2_1016"/>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84" name="Google Shape;884;g1be79b0d0fb_2_1016"/>
          <p:cNvSpPr txBox="1"/>
          <p:nvPr>
            <p:ph idx="10" type="dt"/>
          </p:nvPr>
        </p:nvSpPr>
        <p:spPr>
          <a:xfrm>
            <a:off x="2891118" y="4604845"/>
            <a:ext cx="33819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5" name="Google Shape;885;g1be79b0d0fb_2_1016"/>
          <p:cNvSpPr txBox="1"/>
          <p:nvPr>
            <p:ph idx="11" type="ftr"/>
          </p:nvPr>
        </p:nvSpPr>
        <p:spPr>
          <a:xfrm>
            <a:off x="537882" y="4604845"/>
            <a:ext cx="21480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6" name="Google Shape;886;g1be79b0d0fb_2_101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87" name="Google Shape;887;g1be79b0d0fb_2_101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888" name="Shape 888"/>
        <p:cNvGrpSpPr/>
        <p:nvPr/>
      </p:nvGrpSpPr>
      <p:grpSpPr>
        <a:xfrm>
          <a:off x="0" y="0"/>
          <a:ext cx="0" cy="0"/>
          <a:chOff x="0" y="0"/>
          <a:chExt cx="0" cy="0"/>
        </a:xfrm>
      </p:grpSpPr>
      <p:grpSp>
        <p:nvGrpSpPr>
          <p:cNvPr id="889" name="Google Shape;889;g1be79b0d0fb_2_1024"/>
          <p:cNvGrpSpPr/>
          <p:nvPr/>
        </p:nvGrpSpPr>
        <p:grpSpPr>
          <a:xfrm>
            <a:off x="0" y="3903669"/>
            <a:ext cx="9144000" cy="1239925"/>
            <a:chOff x="0" y="3903669"/>
            <a:chExt cx="9144000" cy="1239925"/>
          </a:xfrm>
        </p:grpSpPr>
        <p:sp>
          <p:nvSpPr>
            <p:cNvPr id="890" name="Google Shape;890;g1be79b0d0fb_2_1024"/>
            <p:cNvSpPr/>
            <p:nvPr/>
          </p:nvSpPr>
          <p:spPr>
            <a:xfrm>
              <a:off x="8154895" y="3903669"/>
              <a:ext cx="989100" cy="9879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g1be79b0d0fb_2_1024"/>
            <p:cNvSpPr/>
            <p:nvPr/>
          </p:nvSpPr>
          <p:spPr>
            <a:xfrm flipH="1">
              <a:off x="6181163" y="3903669"/>
              <a:ext cx="989100" cy="9879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g1be79b0d0fb_2_1024"/>
            <p:cNvSpPr/>
            <p:nvPr/>
          </p:nvSpPr>
          <p:spPr>
            <a:xfrm>
              <a:off x="7170274" y="3903669"/>
              <a:ext cx="989100" cy="9879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g1be79b0d0fb_2_1024"/>
            <p:cNvSpPr/>
            <p:nvPr/>
          </p:nvSpPr>
          <p:spPr>
            <a:xfrm rot="10800000">
              <a:off x="8154757" y="3903682"/>
              <a:ext cx="989100" cy="9879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g1be79b0d0fb_2_1024"/>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5" name="Google Shape;895;g1be79b0d0fb_2_1024"/>
          <p:cNvSpPr txBox="1"/>
          <p:nvPr>
            <p:ph type="title"/>
          </p:nvPr>
        </p:nvSpPr>
        <p:spPr>
          <a:xfrm>
            <a:off x="311700" y="410000"/>
            <a:ext cx="8520600" cy="607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6" name="Google Shape;896;g1be79b0d0fb_2_1024"/>
          <p:cNvSpPr txBox="1"/>
          <p:nvPr>
            <p:ph idx="1" type="body"/>
          </p:nvPr>
        </p:nvSpPr>
        <p:spPr>
          <a:xfrm>
            <a:off x="311700" y="1229875"/>
            <a:ext cx="8520600" cy="33390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a:lvl1pPr>
            <a:lvl2pPr indent="-381000" lvl="1" marL="914400" algn="l">
              <a:lnSpc>
                <a:spcPct val="90000"/>
              </a:lnSpc>
              <a:spcBef>
                <a:spcPts val="500"/>
              </a:spcBef>
              <a:spcAft>
                <a:spcPts val="0"/>
              </a:spcAft>
              <a:buSzPts val="2400"/>
              <a:buChar char="•"/>
              <a:defRPr/>
            </a:lvl2pPr>
            <a:lvl3pPr indent="-381000" lvl="2" marL="1371600" algn="l">
              <a:lnSpc>
                <a:spcPct val="90000"/>
              </a:lnSpc>
              <a:spcBef>
                <a:spcPts val="500"/>
              </a:spcBef>
              <a:spcAft>
                <a:spcPts val="0"/>
              </a:spcAft>
              <a:buSzPts val="2400"/>
              <a:buChar char="•"/>
              <a:defRPr/>
            </a:lvl3pPr>
            <a:lvl4pPr indent="-381000" lvl="3" marL="1828800" algn="l">
              <a:lnSpc>
                <a:spcPct val="90000"/>
              </a:lnSpc>
              <a:spcBef>
                <a:spcPts val="500"/>
              </a:spcBef>
              <a:spcAft>
                <a:spcPts val="0"/>
              </a:spcAft>
              <a:buSzPts val="2400"/>
              <a:buChar char="•"/>
              <a:defRPr/>
            </a:lvl4pPr>
            <a:lvl5pPr indent="-381000" lvl="4" marL="2286000" algn="l">
              <a:lnSpc>
                <a:spcPct val="90000"/>
              </a:lnSpc>
              <a:spcBef>
                <a:spcPts val="500"/>
              </a:spcBef>
              <a:spcAft>
                <a:spcPts val="0"/>
              </a:spcAft>
              <a:buSzPts val="24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97" name="Google Shape;897;g1be79b0d0fb_2_1024"/>
          <p:cNvSpPr txBox="1"/>
          <p:nvPr>
            <p:ph idx="12" type="sldNum"/>
          </p:nvPr>
        </p:nvSpPr>
        <p:spPr>
          <a:xfrm>
            <a:off x="8460431" y="4651190"/>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pattern_Title Slide">
  <p:cSld name="no pattern_Title Slide">
    <p:spTree>
      <p:nvGrpSpPr>
        <p:cNvPr id="898" name="Shape 898"/>
        <p:cNvGrpSpPr/>
        <p:nvPr/>
      </p:nvGrpSpPr>
      <p:grpSpPr>
        <a:xfrm>
          <a:off x="0" y="0"/>
          <a:ext cx="0" cy="0"/>
          <a:chOff x="0" y="0"/>
          <a:chExt cx="0" cy="0"/>
        </a:xfrm>
      </p:grpSpPr>
      <p:sp>
        <p:nvSpPr>
          <p:cNvPr id="899" name="Google Shape;899;g1be79b0d0fb_2_1107"/>
          <p:cNvSpPr txBox="1"/>
          <p:nvPr>
            <p:ph idx="1" type="subTitle"/>
          </p:nvPr>
        </p:nvSpPr>
        <p:spPr>
          <a:xfrm>
            <a:off x="989091" y="2107370"/>
            <a:ext cx="6858000" cy="124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00" name="Google Shape;900;g1be79b0d0fb_2_1107"/>
          <p:cNvSpPr txBox="1"/>
          <p:nvPr>
            <p:ph type="title"/>
          </p:nvPr>
        </p:nvSpPr>
        <p:spPr>
          <a:xfrm>
            <a:off x="2679825" y="69895"/>
            <a:ext cx="6400800" cy="6432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1" name="Google Shape;901;g1be79b0d0fb_2_1107"/>
          <p:cNvSpPr txBox="1"/>
          <p:nvPr>
            <p:ph idx="12" type="sldNum"/>
          </p:nvPr>
        </p:nvSpPr>
        <p:spPr>
          <a:xfrm>
            <a:off x="6457950" y="486940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only" showMasterSp="0">
  <p:cSld name="Logo only">
    <p:bg>
      <p:bgPr>
        <a:solidFill>
          <a:schemeClr val="lt1"/>
        </a:solidFill>
      </p:bgPr>
    </p:bg>
    <p:spTree>
      <p:nvGrpSpPr>
        <p:cNvPr id="902" name="Shape 902"/>
        <p:cNvGrpSpPr/>
        <p:nvPr/>
      </p:nvGrpSpPr>
      <p:grpSpPr>
        <a:xfrm>
          <a:off x="0" y="0"/>
          <a:ext cx="0" cy="0"/>
          <a:chOff x="0" y="0"/>
          <a:chExt cx="0" cy="0"/>
        </a:xfrm>
      </p:grpSpPr>
      <p:pic>
        <p:nvPicPr>
          <p:cNvPr descr="Decorative geometric pattern" id="903" name="Google Shape;903;g1be79b0d0fb_2_1111"/>
          <p:cNvPicPr preferRelativeResize="0"/>
          <p:nvPr/>
        </p:nvPicPr>
        <p:blipFill rotWithShape="1">
          <a:blip r:embed="rId2">
            <a:alphaModFix/>
          </a:blip>
          <a:srcRect b="0" l="0" r="0" t="0"/>
          <a:stretch/>
        </p:blipFill>
        <p:spPr>
          <a:xfrm>
            <a:off x="0" y="0"/>
            <a:ext cx="9144001" cy="4871141"/>
          </a:xfrm>
          <a:prstGeom prst="rect">
            <a:avLst/>
          </a:prstGeom>
          <a:noFill/>
          <a:ln>
            <a:noFill/>
          </a:ln>
        </p:spPr>
      </p:pic>
      <p:pic>
        <p:nvPicPr>
          <p:cNvPr descr="Decorative blue bar" id="904" name="Google Shape;904;g1be79b0d0fb_2_1111"/>
          <p:cNvPicPr preferRelativeResize="0"/>
          <p:nvPr/>
        </p:nvPicPr>
        <p:blipFill rotWithShape="1">
          <a:blip r:embed="rId3">
            <a:alphaModFix/>
          </a:blip>
          <a:srcRect b="0" l="0" r="0" t="0"/>
          <a:stretch/>
        </p:blipFill>
        <p:spPr>
          <a:xfrm>
            <a:off x="0" y="4871141"/>
            <a:ext cx="9144001" cy="276279"/>
          </a:xfrm>
          <a:prstGeom prst="rect">
            <a:avLst/>
          </a:prstGeom>
          <a:noFill/>
          <a:ln>
            <a:noFill/>
          </a:ln>
        </p:spPr>
      </p:pic>
      <p:pic>
        <p:nvPicPr>
          <p:cNvPr descr="Oregon Department of Education logo" id="905" name="Google Shape;905;g1be79b0d0fb_2_1111"/>
          <p:cNvPicPr preferRelativeResize="0"/>
          <p:nvPr/>
        </p:nvPicPr>
        <p:blipFill rotWithShape="1">
          <a:blip r:embed="rId4">
            <a:alphaModFix/>
          </a:blip>
          <a:srcRect b="0" l="0" r="0" t="0"/>
          <a:stretch/>
        </p:blipFill>
        <p:spPr>
          <a:xfrm>
            <a:off x="3739081" y="461361"/>
            <a:ext cx="3222228" cy="1602435"/>
          </a:xfrm>
          <a:prstGeom prst="rect">
            <a:avLst/>
          </a:prstGeom>
          <a:noFill/>
          <a:ln>
            <a:noFill/>
          </a:ln>
        </p:spPr>
      </p:pic>
      <p:sp>
        <p:nvSpPr>
          <p:cNvPr id="906" name="Google Shape;906;g1be79b0d0fb_2_1111"/>
          <p:cNvSpPr txBox="1"/>
          <p:nvPr>
            <p:ph type="title"/>
          </p:nvPr>
        </p:nvSpPr>
        <p:spPr>
          <a:xfrm>
            <a:off x="619597" y="2201987"/>
            <a:ext cx="7886700" cy="994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200"/>
              <a:buFont typeface="Rockwel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Decorative blue swoosh" id="907" name="Google Shape;907;g1be79b0d0fb_2_1111"/>
          <p:cNvPicPr preferRelativeResize="0"/>
          <p:nvPr/>
        </p:nvPicPr>
        <p:blipFill rotWithShape="1">
          <a:blip r:embed="rId5">
            <a:alphaModFix/>
          </a:blip>
          <a:srcRect b="0" l="0" r="0" t="0"/>
          <a:stretch/>
        </p:blipFill>
        <p:spPr>
          <a:xfrm>
            <a:off x="0" y="-300103"/>
            <a:ext cx="9144001" cy="1577651"/>
          </a:xfrm>
          <a:prstGeom prst="rect">
            <a:avLst/>
          </a:prstGeom>
          <a:noFill/>
          <a:ln>
            <a:noFill/>
          </a:ln>
        </p:spPr>
      </p:pic>
      <p:sp>
        <p:nvSpPr>
          <p:cNvPr id="908" name="Google Shape;908;g1be79b0d0fb_2_1111"/>
          <p:cNvSpPr txBox="1"/>
          <p:nvPr>
            <p:ph idx="12" type="sldNum"/>
          </p:nvPr>
        </p:nvSpPr>
        <p:spPr>
          <a:xfrm>
            <a:off x="6457950" y="486940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showMasterSp="0">
  <p:cSld name="1_Blank_1">
    <p:bg>
      <p:bgPr>
        <a:solidFill>
          <a:srgbClr val="FFFFFF"/>
        </a:solidFill>
      </p:bgPr>
    </p:bg>
    <p:spTree>
      <p:nvGrpSpPr>
        <p:cNvPr id="909" name="Shape 909"/>
        <p:cNvGrpSpPr/>
        <p:nvPr/>
      </p:nvGrpSpPr>
      <p:grpSpPr>
        <a:xfrm>
          <a:off x="0" y="0"/>
          <a:ext cx="0" cy="0"/>
          <a:chOff x="0" y="0"/>
          <a:chExt cx="0" cy="0"/>
        </a:xfrm>
      </p:grpSpPr>
      <p:sp>
        <p:nvSpPr>
          <p:cNvPr id="910" name="Google Shape;910;g1be79b0d0fb_2_1118"/>
          <p:cNvSpPr txBox="1"/>
          <p:nvPr>
            <p:ph type="title"/>
          </p:nvPr>
        </p:nvSpPr>
        <p:spPr>
          <a:xfrm>
            <a:off x="1881838" y="83686"/>
            <a:ext cx="7152300" cy="7599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11" name="Google Shape;911;g1be79b0d0fb_2_1118"/>
          <p:cNvPicPr preferRelativeResize="0"/>
          <p:nvPr/>
        </p:nvPicPr>
        <p:blipFill rotWithShape="1">
          <a:blip r:embed="rId2">
            <a:alphaModFix/>
          </a:blip>
          <a:srcRect b="0" l="0" r="0" t="0"/>
          <a:stretch/>
        </p:blipFill>
        <p:spPr>
          <a:xfrm>
            <a:off x="-90611" y="40172"/>
            <a:ext cx="1109503" cy="551762"/>
          </a:xfrm>
          <a:prstGeom prst="rect">
            <a:avLst/>
          </a:prstGeom>
          <a:noFill/>
          <a:ln>
            <a:noFill/>
          </a:ln>
        </p:spPr>
      </p:pic>
      <p:sp>
        <p:nvSpPr>
          <p:cNvPr id="912" name="Google Shape;912;g1be79b0d0fb_2_1118"/>
          <p:cNvSpPr txBox="1"/>
          <p:nvPr>
            <p:ph idx="12" type="sldNum"/>
          </p:nvPr>
        </p:nvSpPr>
        <p:spPr>
          <a:xfrm>
            <a:off x="6457950" y="486940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13" name="Google Shape;913;g1be79b0d0fb_2_1118"/>
          <p:cNvSpPr/>
          <p:nvPr/>
        </p:nvSpPr>
        <p:spPr>
          <a:xfrm>
            <a:off x="0" y="-15450"/>
            <a:ext cx="2808900" cy="51744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5"/>
        </a:solidFill>
      </p:bgPr>
    </p:bg>
    <p:spTree>
      <p:nvGrpSpPr>
        <p:cNvPr id="914" name="Shape 914"/>
        <p:cNvGrpSpPr/>
        <p:nvPr/>
      </p:nvGrpSpPr>
      <p:grpSpPr>
        <a:xfrm>
          <a:off x="0" y="0"/>
          <a:ext cx="0" cy="0"/>
          <a:chOff x="0" y="0"/>
          <a:chExt cx="0" cy="0"/>
        </a:xfrm>
      </p:grpSpPr>
      <p:sp>
        <p:nvSpPr>
          <p:cNvPr id="915" name="Google Shape;915;g1bfefd7ccfb_0_19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916" name="Google Shape;916;g1bfefd7ccfb_0_19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917" name="Google Shape;917;g1bfefd7ccfb_0_19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8" name="Google Shape;918;g1bfefd7ccfb_0_194"/>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919" name="Google Shape;919;g1bfefd7ccfb_0_194"/>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920" name="Google Shape;920;g1bfefd7ccfb_0_19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21" name="Google Shape;921;g1bfefd7ccfb_0_194"/>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22" name="Shape 922"/>
        <p:cNvGrpSpPr/>
        <p:nvPr/>
      </p:nvGrpSpPr>
      <p:grpSpPr>
        <a:xfrm>
          <a:off x="0" y="0"/>
          <a:ext cx="0" cy="0"/>
          <a:chOff x="0" y="0"/>
          <a:chExt cx="0" cy="0"/>
        </a:xfrm>
      </p:grpSpPr>
      <p:sp>
        <p:nvSpPr>
          <p:cNvPr id="923" name="Google Shape;923;g1ebf54f7b63_0_520"/>
          <p:cNvSpPr txBox="1"/>
          <p:nvPr>
            <p:ph idx="1" type="body"/>
          </p:nvPr>
        </p:nvSpPr>
        <p:spPr>
          <a:xfrm>
            <a:off x="692024" y="2061185"/>
            <a:ext cx="7886700" cy="2062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4" name="Google Shape;924;g1ebf54f7b63_0_520"/>
          <p:cNvSpPr txBox="1"/>
          <p:nvPr>
            <p:ph type="title"/>
          </p:nvPr>
        </p:nvSpPr>
        <p:spPr>
          <a:xfrm>
            <a:off x="2679825" y="69895"/>
            <a:ext cx="6400800" cy="6432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5" name="Google Shape;925;g1ebf54f7b63_0_520"/>
          <p:cNvSpPr txBox="1"/>
          <p:nvPr>
            <p:ph idx="12" type="sldNum"/>
          </p:nvPr>
        </p:nvSpPr>
        <p:spPr>
          <a:xfrm>
            <a:off x="6457950" y="486940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2-Section Header" showMasterSp="0">
  <p:cSld name="Green_2-Section Header">
    <p:bg>
      <p:bgPr>
        <a:solidFill>
          <a:schemeClr val="accent5"/>
        </a:solidFill>
      </p:bgPr>
    </p:bg>
    <p:spTree>
      <p:nvGrpSpPr>
        <p:cNvPr id="100" name="Shape 100"/>
        <p:cNvGrpSpPr/>
        <p:nvPr/>
      </p:nvGrpSpPr>
      <p:grpSpPr>
        <a:xfrm>
          <a:off x="0" y="0"/>
          <a:ext cx="0" cy="0"/>
          <a:chOff x="0" y="0"/>
          <a:chExt cx="0" cy="0"/>
        </a:xfrm>
      </p:grpSpPr>
      <p:sp>
        <p:nvSpPr>
          <p:cNvPr id="101" name="Google Shape;101;g1be79b0d0fb_2_174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2" name="Google Shape;102;g1be79b0d0fb_2_1747"/>
          <p:cNvSpPr/>
          <p:nvPr/>
        </p:nvSpPr>
        <p:spPr>
          <a:xfrm>
            <a:off x="154640" y="1866568"/>
            <a:ext cx="8831100" cy="1425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03" name="Google Shape;103;g1be79b0d0fb_2_1747"/>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Oregon Department of Education Logo" id="104" name="Google Shape;104;g1be79b0d0fb_2_1747"/>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105" name="Google Shape;105;g1be79b0d0fb_2_174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06" name="Google Shape;106;g1be79b0d0fb_2_174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3-Title Bar and Content" showMasterSp="0">
  <p:cSld name="Green_3-Title Bar and Content">
    <p:bg>
      <p:bgPr>
        <a:solidFill>
          <a:schemeClr val="accent5"/>
        </a:solidFill>
      </p:bgPr>
    </p:bg>
    <p:spTree>
      <p:nvGrpSpPr>
        <p:cNvPr id="107" name="Shape 107"/>
        <p:cNvGrpSpPr/>
        <p:nvPr/>
      </p:nvGrpSpPr>
      <p:grpSpPr>
        <a:xfrm>
          <a:off x="0" y="0"/>
          <a:ext cx="0" cy="0"/>
          <a:chOff x="0" y="0"/>
          <a:chExt cx="0" cy="0"/>
        </a:xfrm>
      </p:grpSpPr>
      <p:sp>
        <p:nvSpPr>
          <p:cNvPr id="108" name="Google Shape;108;g1be79b0d0fb_2_175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9" name="Google Shape;109;g1be79b0d0fb_2_1754"/>
          <p:cNvSpPr/>
          <p:nvPr/>
        </p:nvSpPr>
        <p:spPr>
          <a:xfrm>
            <a:off x="154641" y="161365"/>
            <a:ext cx="8831100" cy="10482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0" name="Google Shape;110;g1be79b0d0fb_2_1754"/>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g1be79b0d0fb_2_175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g1be79b0d0fb_2_175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13" name="Google Shape;113;g1be79b0d0fb_2_175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4-Content with Caption" showMasterSp="0">
  <p:cSld name="Green_4-Content with Caption">
    <p:bg>
      <p:bgPr>
        <a:solidFill>
          <a:schemeClr val="accent5"/>
        </a:solidFill>
      </p:bgPr>
    </p:bg>
    <p:spTree>
      <p:nvGrpSpPr>
        <p:cNvPr id="114" name="Shape 114"/>
        <p:cNvGrpSpPr/>
        <p:nvPr/>
      </p:nvGrpSpPr>
      <p:grpSpPr>
        <a:xfrm>
          <a:off x="0" y="0"/>
          <a:ext cx="0" cy="0"/>
          <a:chOff x="0" y="0"/>
          <a:chExt cx="0" cy="0"/>
        </a:xfrm>
      </p:grpSpPr>
      <p:sp>
        <p:nvSpPr>
          <p:cNvPr id="115" name="Google Shape;115;g1be79b0d0fb_2_176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6" name="Google Shape;116;g1be79b0d0fb_2_1761"/>
          <p:cNvSpPr/>
          <p:nvPr/>
        </p:nvSpPr>
        <p:spPr>
          <a:xfrm>
            <a:off x="154642" y="161365"/>
            <a:ext cx="3547800" cy="4824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7" name="Google Shape;117;g1be79b0d0fb_2_1761"/>
          <p:cNvSpPr txBox="1"/>
          <p:nvPr>
            <p:ph type="title"/>
          </p:nvPr>
        </p:nvSpPr>
        <p:spPr>
          <a:xfrm>
            <a:off x="537883" y="584734"/>
            <a:ext cx="2949000" cy="1906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g1be79b0d0fb_2_1761"/>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9" name="Google Shape;119;g1be79b0d0fb_2_1761"/>
          <p:cNvSpPr/>
          <p:nvPr>
            <p:ph idx="2" type="pic"/>
          </p:nvPr>
        </p:nvSpPr>
        <p:spPr>
          <a:xfrm>
            <a:off x="537883" y="2655094"/>
            <a:ext cx="2949000" cy="1740600"/>
          </a:xfrm>
          <a:prstGeom prst="rect">
            <a:avLst/>
          </a:prstGeom>
          <a:noFill/>
          <a:ln>
            <a:noFill/>
          </a:ln>
        </p:spPr>
      </p:sp>
      <p:sp>
        <p:nvSpPr>
          <p:cNvPr id="120" name="Google Shape;120;g1be79b0d0fb_2_176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21" name="Google Shape;121;g1be79b0d0fb_2_176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5-Title and Content">
  <p:cSld name="Green_5-Title and Content">
    <p:bg>
      <p:bgPr>
        <a:solidFill>
          <a:schemeClr val="accent5"/>
        </a:solidFill>
      </p:bgPr>
    </p:bg>
    <p:spTree>
      <p:nvGrpSpPr>
        <p:cNvPr id="122" name="Shape 122"/>
        <p:cNvGrpSpPr/>
        <p:nvPr/>
      </p:nvGrpSpPr>
      <p:grpSpPr>
        <a:xfrm>
          <a:off x="0" y="0"/>
          <a:ext cx="0" cy="0"/>
          <a:chOff x="0" y="0"/>
          <a:chExt cx="0" cy="0"/>
        </a:xfrm>
      </p:grpSpPr>
      <p:sp>
        <p:nvSpPr>
          <p:cNvPr id="123" name="Google Shape;123;g1be79b0d0fb_2_176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1be79b0d0fb_2_176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g1be79b0d0fb_2_176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26" name="Google Shape;126;g1be79b0d0fb_2_176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6-Two Content">
  <p:cSld name="Green_6-Two Content">
    <p:bg>
      <p:bgPr>
        <a:solidFill>
          <a:schemeClr val="accent5"/>
        </a:solidFill>
      </p:bgPr>
    </p:bg>
    <p:spTree>
      <p:nvGrpSpPr>
        <p:cNvPr id="127" name="Shape 127"/>
        <p:cNvGrpSpPr/>
        <p:nvPr/>
      </p:nvGrpSpPr>
      <p:grpSpPr>
        <a:xfrm>
          <a:off x="0" y="0"/>
          <a:ext cx="0" cy="0"/>
          <a:chOff x="0" y="0"/>
          <a:chExt cx="0" cy="0"/>
        </a:xfrm>
      </p:grpSpPr>
      <p:sp>
        <p:nvSpPr>
          <p:cNvPr id="128" name="Google Shape;128;g1be79b0d0fb_2_177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g1be79b0d0fb_2_1774"/>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g1be79b0d0fb_2_1774"/>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g1be79b0d0fb_2_177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32" name="Google Shape;132;g1be79b0d0fb_2_177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7-Comparison">
  <p:cSld name="Green_7-Comparison">
    <p:bg>
      <p:bgPr>
        <a:solidFill>
          <a:schemeClr val="accent5"/>
        </a:solidFill>
      </p:bgPr>
    </p:bg>
    <p:spTree>
      <p:nvGrpSpPr>
        <p:cNvPr id="133" name="Shape 133"/>
        <p:cNvGrpSpPr/>
        <p:nvPr/>
      </p:nvGrpSpPr>
      <p:grpSpPr>
        <a:xfrm>
          <a:off x="0" y="0"/>
          <a:ext cx="0" cy="0"/>
          <a:chOff x="0" y="0"/>
          <a:chExt cx="0" cy="0"/>
        </a:xfrm>
      </p:grpSpPr>
      <p:sp>
        <p:nvSpPr>
          <p:cNvPr id="134" name="Google Shape;134;g1be79b0d0fb_2_1780"/>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5"/>
              </a:buClr>
              <a:buSzPts val="2400"/>
              <a:buNone/>
              <a:defRPr b="0" sz="2400">
                <a:solidFill>
                  <a:schemeClr val="accent5"/>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5" name="Google Shape;135;g1be79b0d0fb_2_1780"/>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g1be79b0d0fb_2_1780"/>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5"/>
              </a:buClr>
              <a:buSzPts val="2400"/>
              <a:buNone/>
              <a:defRPr b="0" sz="2400">
                <a:solidFill>
                  <a:schemeClr val="accent5"/>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7" name="Google Shape;137;g1be79b0d0fb_2_1780"/>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g1be79b0d0fb_2_178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9" name="Google Shape;139;g1be79b0d0fb_2_178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40" name="Google Shape;140;g1be79b0d0fb_2_178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8-Title Only" showMasterSp="0">
  <p:cSld name="Green_8-Title Only">
    <p:bg>
      <p:bgPr>
        <a:solidFill>
          <a:schemeClr val="accent5"/>
        </a:solidFill>
      </p:bgPr>
    </p:bg>
    <p:spTree>
      <p:nvGrpSpPr>
        <p:cNvPr id="141" name="Shape 141"/>
        <p:cNvGrpSpPr/>
        <p:nvPr/>
      </p:nvGrpSpPr>
      <p:grpSpPr>
        <a:xfrm>
          <a:off x="0" y="0"/>
          <a:ext cx="0" cy="0"/>
          <a:chOff x="0" y="0"/>
          <a:chExt cx="0" cy="0"/>
        </a:xfrm>
      </p:grpSpPr>
      <p:sp>
        <p:nvSpPr>
          <p:cNvPr id="142" name="Google Shape;142;g1be79b0d0fb_2_178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 name="Google Shape;143;g1be79b0d0fb_2_178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4" name="Google Shape;144;g1be79b0d0fb_2_178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45" name="Google Shape;145;g1be79b0d0fb_2_178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0-Large Type" showMasterSp="0">
  <p:cSld name="Blue_10-Large Type">
    <p:bg>
      <p:bgPr>
        <a:solidFill>
          <a:schemeClr val="accent1"/>
        </a:solidFill>
      </p:bgPr>
    </p:bg>
    <p:spTree>
      <p:nvGrpSpPr>
        <p:cNvPr id="22" name="Shape 22"/>
        <p:cNvGrpSpPr/>
        <p:nvPr/>
      </p:nvGrpSpPr>
      <p:grpSpPr>
        <a:xfrm>
          <a:off x="0" y="0"/>
          <a:ext cx="0" cy="0"/>
          <a:chOff x="0" y="0"/>
          <a:chExt cx="0" cy="0"/>
        </a:xfrm>
      </p:grpSpPr>
      <p:sp>
        <p:nvSpPr>
          <p:cNvPr id="23" name="Google Shape;23;g1be79b0d0fb_2_172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24" name="Google Shape;24;g1be79b0d0fb_2_1722"/>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5" name="Google Shape;25;g1be79b0d0fb_2_1722"/>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1be79b0d0fb_2_1722"/>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7" name="Google Shape;27;g1be79b0d0fb_2_172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8" name="Google Shape;28;g1be79b0d0fb_2_172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9-Blank" showMasterSp="0">
  <p:cSld name="Green_9-Blank">
    <p:bg>
      <p:bgPr>
        <a:solidFill>
          <a:schemeClr val="accent5"/>
        </a:solidFill>
      </p:bgPr>
    </p:bg>
    <p:spTree>
      <p:nvGrpSpPr>
        <p:cNvPr id="146" name="Shape 146"/>
        <p:cNvGrpSpPr/>
        <p:nvPr/>
      </p:nvGrpSpPr>
      <p:grpSpPr>
        <a:xfrm>
          <a:off x="0" y="0"/>
          <a:ext cx="0" cy="0"/>
          <a:chOff x="0" y="0"/>
          <a:chExt cx="0" cy="0"/>
        </a:xfrm>
      </p:grpSpPr>
      <p:sp>
        <p:nvSpPr>
          <p:cNvPr id="147" name="Google Shape;147;g1be79b0d0fb_2_179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148" name="Google Shape;148;g1be79b0d0fb_2_1793"/>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g1be79b0d0fb_2_179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50" name="Google Shape;150;g1be79b0d0fb_2_179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0-Large Type" showMasterSp="0">
  <p:cSld name="Green_10-Large Type">
    <p:bg>
      <p:bgPr>
        <a:solidFill>
          <a:schemeClr val="accent5"/>
        </a:solidFill>
      </p:bgPr>
    </p:bg>
    <p:spTree>
      <p:nvGrpSpPr>
        <p:cNvPr id="151" name="Shape 151"/>
        <p:cNvGrpSpPr/>
        <p:nvPr/>
      </p:nvGrpSpPr>
      <p:grpSpPr>
        <a:xfrm>
          <a:off x="0" y="0"/>
          <a:ext cx="0" cy="0"/>
          <a:chOff x="0" y="0"/>
          <a:chExt cx="0" cy="0"/>
        </a:xfrm>
      </p:grpSpPr>
      <p:sp>
        <p:nvSpPr>
          <p:cNvPr id="152" name="Google Shape;152;g1be79b0d0fb_2_179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153" name="Google Shape;153;g1be79b0d0fb_2_179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54" name="Google Shape;154;g1be79b0d0fb_2_179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g1be79b0d0fb_2_1798"/>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6" name="Google Shape;156;g1be79b0d0fb_2_179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57" name="Google Shape;157;g1be79b0d0fb_2_179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1-Follow Us" showMasterSp="0">
  <p:cSld name="Green_11-Follow Us">
    <p:bg>
      <p:bgPr>
        <a:solidFill>
          <a:schemeClr val="accent5"/>
        </a:solidFill>
      </p:bgPr>
    </p:bg>
    <p:spTree>
      <p:nvGrpSpPr>
        <p:cNvPr id="158" name="Shape 158"/>
        <p:cNvGrpSpPr/>
        <p:nvPr/>
      </p:nvGrpSpPr>
      <p:grpSpPr>
        <a:xfrm>
          <a:off x="0" y="0"/>
          <a:ext cx="0" cy="0"/>
          <a:chOff x="0" y="0"/>
          <a:chExt cx="0" cy="0"/>
        </a:xfrm>
      </p:grpSpPr>
      <p:sp>
        <p:nvSpPr>
          <p:cNvPr id="159" name="Google Shape;159;g1be79b0d0fb_2_180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160" name="Google Shape;160;g1be79b0d0fb_2_180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61" name="Google Shape;161;g1be79b0d0fb_2_180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162" name="Google Shape;162;g1be79b0d0fb_2_1805"/>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163" name="Google Shape;163;g1be79b0d0fb_2_1805"/>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164" name="Google Shape;164;g1be79b0d0fb_2_1805"/>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165" name="Google Shape;165;g1be79b0d0fb_2_180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66" name="Google Shape;166;g1be79b0d0fb_2_180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Title Slide" showMasterSp="0">
  <p:cSld name="Gold_1-Title Slide">
    <p:bg>
      <p:bgPr>
        <a:solidFill>
          <a:schemeClr val="accent4"/>
        </a:solidFill>
      </p:bgPr>
    </p:bg>
    <p:spTree>
      <p:nvGrpSpPr>
        <p:cNvPr id="167" name="Shape 167"/>
        <p:cNvGrpSpPr/>
        <p:nvPr/>
      </p:nvGrpSpPr>
      <p:grpSpPr>
        <a:xfrm>
          <a:off x="0" y="0"/>
          <a:ext cx="0" cy="0"/>
          <a:chOff x="0" y="0"/>
          <a:chExt cx="0" cy="0"/>
        </a:xfrm>
      </p:grpSpPr>
      <p:sp>
        <p:nvSpPr>
          <p:cNvPr id="168" name="Google Shape;168;g1be79b0d0fb_2_181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 name="Google Shape;169;g1be79b0d0fb_2_1814"/>
          <p:cNvSpPr/>
          <p:nvPr/>
        </p:nvSpPr>
        <p:spPr>
          <a:xfrm>
            <a:off x="154641" y="4461062"/>
            <a:ext cx="8831100" cy="5244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170" name="Google Shape;170;g1be79b0d0fb_2_1814"/>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171" name="Google Shape;171;g1be79b0d0fb_2_1814"/>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2" name="Google Shape;172;g1be79b0d0fb_2_18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173" name="Google Shape;173;g1be79b0d0fb_2_1814"/>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174" name="Google Shape;174;g1be79b0d0fb_2_181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75" name="Google Shape;175;g1be79b0d0fb_2_181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2-Section Header" showMasterSp="0">
  <p:cSld name="Gold_2-Section Header">
    <p:bg>
      <p:bgPr>
        <a:solidFill>
          <a:schemeClr val="accent4"/>
        </a:solidFill>
      </p:bgPr>
    </p:bg>
    <p:spTree>
      <p:nvGrpSpPr>
        <p:cNvPr id="176" name="Shape 176"/>
        <p:cNvGrpSpPr/>
        <p:nvPr/>
      </p:nvGrpSpPr>
      <p:grpSpPr>
        <a:xfrm>
          <a:off x="0" y="0"/>
          <a:ext cx="0" cy="0"/>
          <a:chOff x="0" y="0"/>
          <a:chExt cx="0" cy="0"/>
        </a:xfrm>
      </p:grpSpPr>
      <p:sp>
        <p:nvSpPr>
          <p:cNvPr id="177" name="Google Shape;177;g1be79b0d0fb_2_182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 name="Google Shape;178;g1be79b0d0fb_2_1823"/>
          <p:cNvSpPr/>
          <p:nvPr/>
        </p:nvSpPr>
        <p:spPr>
          <a:xfrm>
            <a:off x="154640" y="1866568"/>
            <a:ext cx="8831100" cy="1425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9" name="Google Shape;179;g1be79b0d0fb_2_1823"/>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g1be79b0d0fb_2_1823"/>
          <p:cNvSpPr txBox="1"/>
          <p:nvPr>
            <p:ph idx="10" type="dt"/>
          </p:nvPr>
        </p:nvSpPr>
        <p:spPr>
          <a:xfrm>
            <a:off x="2891118" y="4604845"/>
            <a:ext cx="33819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81" name="Google Shape;181;g1be79b0d0fb_2_1823"/>
          <p:cNvSpPr txBox="1"/>
          <p:nvPr>
            <p:ph idx="11" type="ftr"/>
          </p:nvPr>
        </p:nvSpPr>
        <p:spPr>
          <a:xfrm>
            <a:off x="537882" y="4604845"/>
            <a:ext cx="21480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82" name="Google Shape;182;g1be79b0d0fb_2_182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Oregon Department of Education Logo" id="183" name="Google Shape;183;g1be79b0d0fb_2_1823"/>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184" name="Google Shape;184;g1be79b0d0fb_2_182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3-Title Bar and Content" showMasterSp="0">
  <p:cSld name="Gold_3-Title Bar and Content">
    <p:bg>
      <p:bgPr>
        <a:solidFill>
          <a:schemeClr val="accent4"/>
        </a:solidFill>
      </p:bgPr>
    </p:bg>
    <p:spTree>
      <p:nvGrpSpPr>
        <p:cNvPr id="185" name="Shape 185"/>
        <p:cNvGrpSpPr/>
        <p:nvPr/>
      </p:nvGrpSpPr>
      <p:grpSpPr>
        <a:xfrm>
          <a:off x="0" y="0"/>
          <a:ext cx="0" cy="0"/>
          <a:chOff x="0" y="0"/>
          <a:chExt cx="0" cy="0"/>
        </a:xfrm>
      </p:grpSpPr>
      <p:sp>
        <p:nvSpPr>
          <p:cNvPr id="186" name="Google Shape;186;g1be79b0d0fb_2_183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7" name="Google Shape;187;g1be79b0d0fb_2_1832"/>
          <p:cNvSpPr/>
          <p:nvPr/>
        </p:nvSpPr>
        <p:spPr>
          <a:xfrm>
            <a:off x="154641" y="161365"/>
            <a:ext cx="8831100" cy="10482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8" name="Google Shape;188;g1be79b0d0fb_2_1832"/>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g1be79b0d0fb_2_183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g1be79b0d0fb_2_183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91" name="Google Shape;191;g1be79b0d0fb_2_183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4-Content with Caption" showMasterSp="0">
  <p:cSld name="Gold_4-Content with Caption">
    <p:bg>
      <p:bgPr>
        <a:solidFill>
          <a:schemeClr val="accent4"/>
        </a:solidFill>
      </p:bgPr>
    </p:bg>
    <p:spTree>
      <p:nvGrpSpPr>
        <p:cNvPr id="192" name="Shape 192"/>
        <p:cNvGrpSpPr/>
        <p:nvPr/>
      </p:nvGrpSpPr>
      <p:grpSpPr>
        <a:xfrm>
          <a:off x="0" y="0"/>
          <a:ext cx="0" cy="0"/>
          <a:chOff x="0" y="0"/>
          <a:chExt cx="0" cy="0"/>
        </a:xfrm>
      </p:grpSpPr>
      <p:sp>
        <p:nvSpPr>
          <p:cNvPr id="193" name="Google Shape;193;g1be79b0d0fb_2_183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4" name="Google Shape;194;g1be79b0d0fb_2_1839"/>
          <p:cNvSpPr/>
          <p:nvPr/>
        </p:nvSpPr>
        <p:spPr>
          <a:xfrm>
            <a:off x="154642" y="161365"/>
            <a:ext cx="3547800" cy="4824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 name="Google Shape;195;g1be79b0d0fb_2_1839"/>
          <p:cNvSpPr txBox="1"/>
          <p:nvPr>
            <p:ph type="title"/>
          </p:nvPr>
        </p:nvSpPr>
        <p:spPr>
          <a:xfrm>
            <a:off x="537883" y="584734"/>
            <a:ext cx="2949000" cy="19038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6" name="Google Shape;196;g1be79b0d0fb_2_1839"/>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7" name="Google Shape;197;g1be79b0d0fb_2_1839"/>
          <p:cNvSpPr/>
          <p:nvPr>
            <p:ph idx="2" type="pic"/>
          </p:nvPr>
        </p:nvSpPr>
        <p:spPr>
          <a:xfrm>
            <a:off x="537883" y="2655094"/>
            <a:ext cx="2949000" cy="1740600"/>
          </a:xfrm>
          <a:prstGeom prst="rect">
            <a:avLst/>
          </a:prstGeom>
          <a:noFill/>
          <a:ln>
            <a:noFill/>
          </a:ln>
        </p:spPr>
      </p:sp>
      <p:sp>
        <p:nvSpPr>
          <p:cNvPr id="198" name="Google Shape;198;g1be79b0d0fb_2_183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199" name="Google Shape;199;g1be79b0d0fb_2_183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5-Title and Content">
  <p:cSld name="Gold_5-Title and Content">
    <p:bg>
      <p:bgPr>
        <a:solidFill>
          <a:schemeClr val="accent4"/>
        </a:solidFill>
      </p:bgPr>
    </p:bg>
    <p:spTree>
      <p:nvGrpSpPr>
        <p:cNvPr id="200" name="Shape 200"/>
        <p:cNvGrpSpPr/>
        <p:nvPr/>
      </p:nvGrpSpPr>
      <p:grpSpPr>
        <a:xfrm>
          <a:off x="0" y="0"/>
          <a:ext cx="0" cy="0"/>
          <a:chOff x="0" y="0"/>
          <a:chExt cx="0" cy="0"/>
        </a:xfrm>
      </p:grpSpPr>
      <p:sp>
        <p:nvSpPr>
          <p:cNvPr id="201" name="Google Shape;201;g1be79b0d0fb_2_1847"/>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g1be79b0d0fb_2_1847"/>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g1be79b0d0fb_2_184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04" name="Google Shape;204;g1be79b0d0fb_2_184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6-Two Content">
  <p:cSld name="Gold_6-Two Content">
    <p:bg>
      <p:bgPr>
        <a:solidFill>
          <a:schemeClr val="accent4"/>
        </a:solidFill>
      </p:bgPr>
    </p:bg>
    <p:spTree>
      <p:nvGrpSpPr>
        <p:cNvPr id="205" name="Shape 205"/>
        <p:cNvGrpSpPr/>
        <p:nvPr/>
      </p:nvGrpSpPr>
      <p:grpSpPr>
        <a:xfrm>
          <a:off x="0" y="0"/>
          <a:ext cx="0" cy="0"/>
          <a:chOff x="0" y="0"/>
          <a:chExt cx="0" cy="0"/>
        </a:xfrm>
      </p:grpSpPr>
      <p:sp>
        <p:nvSpPr>
          <p:cNvPr id="206" name="Google Shape;206;g1be79b0d0fb_2_185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g1be79b0d0fb_2_1852"/>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g1be79b0d0fb_2_1852"/>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g1be79b0d0fb_2_185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10" name="Google Shape;210;g1be79b0d0fb_2_185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7-Comparison">
  <p:cSld name="Gold_7-Comparison">
    <p:bg>
      <p:bgPr>
        <a:solidFill>
          <a:schemeClr val="accent4"/>
        </a:solidFill>
      </p:bgPr>
    </p:bg>
    <p:spTree>
      <p:nvGrpSpPr>
        <p:cNvPr id="211" name="Shape 211"/>
        <p:cNvGrpSpPr/>
        <p:nvPr/>
      </p:nvGrpSpPr>
      <p:grpSpPr>
        <a:xfrm>
          <a:off x="0" y="0"/>
          <a:ext cx="0" cy="0"/>
          <a:chOff x="0" y="0"/>
          <a:chExt cx="0" cy="0"/>
        </a:xfrm>
      </p:grpSpPr>
      <p:sp>
        <p:nvSpPr>
          <p:cNvPr id="212" name="Google Shape;212;g1be79b0d0fb_2_1858"/>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4"/>
              </a:buClr>
              <a:buSzPts val="2400"/>
              <a:buNone/>
              <a:defRPr b="0" sz="2400">
                <a:solidFill>
                  <a:schemeClr val="accent4"/>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13" name="Google Shape;213;g1be79b0d0fb_2_1858"/>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4" name="Google Shape;214;g1be79b0d0fb_2_1858"/>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4"/>
              </a:buClr>
              <a:buSzPts val="2400"/>
              <a:buNone/>
              <a:defRPr b="0" sz="2400">
                <a:solidFill>
                  <a:schemeClr val="accent4"/>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15" name="Google Shape;215;g1be79b0d0fb_2_1858"/>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6" name="Google Shape;216;g1be79b0d0fb_2_185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g1be79b0d0fb_2_185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18" name="Google Shape;218;g1be79b0d0fb_2_185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Title Slide" showMasterSp="0" type="title">
  <p:cSld name="TITLE">
    <p:bg>
      <p:bgPr>
        <a:solidFill>
          <a:schemeClr val="accent1"/>
        </a:solidFill>
      </p:bgPr>
    </p:bg>
    <p:spTree>
      <p:nvGrpSpPr>
        <p:cNvPr id="29" name="Shape 29"/>
        <p:cNvGrpSpPr/>
        <p:nvPr/>
      </p:nvGrpSpPr>
      <p:grpSpPr>
        <a:xfrm>
          <a:off x="0" y="0"/>
          <a:ext cx="0" cy="0"/>
          <a:chOff x="0" y="0"/>
          <a:chExt cx="0" cy="0"/>
        </a:xfrm>
      </p:grpSpPr>
      <p:sp>
        <p:nvSpPr>
          <p:cNvPr id="30" name="Google Shape;30;g1be79b0d0fb_2_166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 name="Google Shape;31;g1be79b0d0fb_2_1662"/>
          <p:cNvSpPr/>
          <p:nvPr/>
        </p:nvSpPr>
        <p:spPr>
          <a:xfrm>
            <a:off x="154641" y="4461062"/>
            <a:ext cx="8831100" cy="524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2" name="Google Shape;32;g1be79b0d0fb_2_1662"/>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33" name="Google Shape;33;g1be79b0d0fb_2_1662"/>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g1be79b0d0fb_2_166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35" name="Google Shape;35;g1be79b0d0fb_2_1662"/>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36" name="Google Shape;36;g1be79b0d0fb_2_166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7" name="Google Shape;37;g1be79b0d0fb_2_166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8-Title Only" showMasterSp="0">
  <p:cSld name="Gold_8-Title Only">
    <p:bg>
      <p:bgPr>
        <a:solidFill>
          <a:schemeClr val="accent4"/>
        </a:solidFill>
      </p:bgPr>
    </p:bg>
    <p:spTree>
      <p:nvGrpSpPr>
        <p:cNvPr id="219" name="Shape 219"/>
        <p:cNvGrpSpPr/>
        <p:nvPr/>
      </p:nvGrpSpPr>
      <p:grpSpPr>
        <a:xfrm>
          <a:off x="0" y="0"/>
          <a:ext cx="0" cy="0"/>
          <a:chOff x="0" y="0"/>
          <a:chExt cx="0" cy="0"/>
        </a:xfrm>
      </p:grpSpPr>
      <p:sp>
        <p:nvSpPr>
          <p:cNvPr id="220" name="Google Shape;220;g1be79b0d0fb_2_186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1" name="Google Shape;221;g1be79b0d0fb_2_186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g1be79b0d0fb_2_186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23" name="Google Shape;223;g1be79b0d0fb_2_186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9-Blank" showMasterSp="0">
  <p:cSld name="Gold_9-Blank">
    <p:bg>
      <p:bgPr>
        <a:solidFill>
          <a:schemeClr val="accent4"/>
        </a:solidFill>
      </p:bgPr>
    </p:bg>
    <p:spTree>
      <p:nvGrpSpPr>
        <p:cNvPr id="224" name="Shape 224"/>
        <p:cNvGrpSpPr/>
        <p:nvPr/>
      </p:nvGrpSpPr>
      <p:grpSpPr>
        <a:xfrm>
          <a:off x="0" y="0"/>
          <a:ext cx="0" cy="0"/>
          <a:chOff x="0" y="0"/>
          <a:chExt cx="0" cy="0"/>
        </a:xfrm>
      </p:grpSpPr>
      <p:sp>
        <p:nvSpPr>
          <p:cNvPr id="225" name="Google Shape;225;g1be79b0d0fb_2_187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226" name="Google Shape;226;g1be79b0d0fb_2_1871"/>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7" name="Google Shape;227;g1be79b0d0fb_2_187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28" name="Google Shape;228;g1be79b0d0fb_2_187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0-Large Type" showMasterSp="0">
  <p:cSld name="Gold_10-Large Type">
    <p:bg>
      <p:bgPr>
        <a:solidFill>
          <a:schemeClr val="accent4"/>
        </a:solidFill>
      </p:bgPr>
    </p:bg>
    <p:spTree>
      <p:nvGrpSpPr>
        <p:cNvPr id="229" name="Shape 229"/>
        <p:cNvGrpSpPr/>
        <p:nvPr/>
      </p:nvGrpSpPr>
      <p:grpSpPr>
        <a:xfrm>
          <a:off x="0" y="0"/>
          <a:ext cx="0" cy="0"/>
          <a:chOff x="0" y="0"/>
          <a:chExt cx="0" cy="0"/>
        </a:xfrm>
      </p:grpSpPr>
      <p:sp>
        <p:nvSpPr>
          <p:cNvPr id="230" name="Google Shape;230;g1be79b0d0fb_2_187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231" name="Google Shape;231;g1be79b0d0fb_2_1876"/>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32" name="Google Shape;232;g1be79b0d0fb_2_1876"/>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3" name="Google Shape;233;g1be79b0d0fb_2_1876"/>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34" name="Google Shape;234;g1be79b0d0fb_2_187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35" name="Google Shape;235;g1be79b0d0fb_2_187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1-Follow Us" showMasterSp="0">
  <p:cSld name="Gold_11-Follow Us">
    <p:bg>
      <p:bgPr>
        <a:solidFill>
          <a:schemeClr val="accent4"/>
        </a:solidFill>
      </p:bgPr>
    </p:bg>
    <p:spTree>
      <p:nvGrpSpPr>
        <p:cNvPr id="236" name="Shape 236"/>
        <p:cNvGrpSpPr/>
        <p:nvPr/>
      </p:nvGrpSpPr>
      <p:grpSpPr>
        <a:xfrm>
          <a:off x="0" y="0"/>
          <a:ext cx="0" cy="0"/>
          <a:chOff x="0" y="0"/>
          <a:chExt cx="0" cy="0"/>
        </a:xfrm>
      </p:grpSpPr>
      <p:sp>
        <p:nvSpPr>
          <p:cNvPr id="237" name="Google Shape;237;g1be79b0d0fb_2_188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238" name="Google Shape;238;g1be79b0d0fb_2_1883"/>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39" name="Google Shape;239;g1be79b0d0fb_2_1883"/>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240" name="Google Shape;240;g1be79b0d0fb_2_1883"/>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241" name="Google Shape;241;g1be79b0d0fb_2_1883"/>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242" name="Google Shape;242;g1be79b0d0fb_2_1883"/>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243" name="Google Shape;243;g1be79b0d0fb_2_188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44" name="Google Shape;244;g1be79b0d0fb_2_188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Title Slide" showMasterSp="0">
  <p:cSld name="Orange_1-Title Slide">
    <p:bg>
      <p:bgPr>
        <a:solidFill>
          <a:schemeClr val="accent3"/>
        </a:solidFill>
      </p:bgPr>
    </p:bg>
    <p:spTree>
      <p:nvGrpSpPr>
        <p:cNvPr id="245" name="Shape 245"/>
        <p:cNvGrpSpPr/>
        <p:nvPr/>
      </p:nvGrpSpPr>
      <p:grpSpPr>
        <a:xfrm>
          <a:off x="0" y="0"/>
          <a:ext cx="0" cy="0"/>
          <a:chOff x="0" y="0"/>
          <a:chExt cx="0" cy="0"/>
        </a:xfrm>
      </p:grpSpPr>
      <p:sp>
        <p:nvSpPr>
          <p:cNvPr id="246" name="Google Shape;246;g1be79b0d0fb_2_189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7" name="Google Shape;247;g1be79b0d0fb_2_1892"/>
          <p:cNvSpPr/>
          <p:nvPr/>
        </p:nvSpPr>
        <p:spPr>
          <a:xfrm>
            <a:off x="154641" y="4461062"/>
            <a:ext cx="8831100" cy="5244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248" name="Google Shape;248;g1be79b0d0fb_2_1892"/>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249" name="Google Shape;249;g1be79b0d0fb_2_1892"/>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0" name="Google Shape;250;g1be79b0d0fb_2_189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251" name="Google Shape;251;g1be79b0d0fb_2_1892"/>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252" name="Google Shape;252;g1be79b0d0fb_2_189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53" name="Google Shape;253;g1be79b0d0fb_2_189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2-Section Header" showMasterSp="0">
  <p:cSld name="Orange_2-Section Header">
    <p:bg>
      <p:bgPr>
        <a:solidFill>
          <a:schemeClr val="accent3"/>
        </a:solidFill>
      </p:bgPr>
    </p:bg>
    <p:spTree>
      <p:nvGrpSpPr>
        <p:cNvPr id="254" name="Shape 254"/>
        <p:cNvGrpSpPr/>
        <p:nvPr/>
      </p:nvGrpSpPr>
      <p:grpSpPr>
        <a:xfrm>
          <a:off x="0" y="0"/>
          <a:ext cx="0" cy="0"/>
          <a:chOff x="0" y="0"/>
          <a:chExt cx="0" cy="0"/>
        </a:xfrm>
      </p:grpSpPr>
      <p:sp>
        <p:nvSpPr>
          <p:cNvPr id="255" name="Google Shape;255;g1be79b0d0fb_2_190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6" name="Google Shape;256;g1be79b0d0fb_2_1901"/>
          <p:cNvSpPr/>
          <p:nvPr/>
        </p:nvSpPr>
        <p:spPr>
          <a:xfrm>
            <a:off x="154640" y="1866568"/>
            <a:ext cx="8831100" cy="1425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257" name="Google Shape;257;g1be79b0d0fb_2_1901"/>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Oregon Department of Education Logo" id="258" name="Google Shape;258;g1be79b0d0fb_2_1901"/>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259" name="Google Shape;259;g1be79b0d0fb_2_190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60" name="Google Shape;260;g1be79b0d0fb_2_190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3-Title Bar and Content" showMasterSp="0">
  <p:cSld name="Orange_3-Title Bar and Content">
    <p:bg>
      <p:bgPr>
        <a:solidFill>
          <a:schemeClr val="accent3"/>
        </a:solidFill>
      </p:bgPr>
    </p:bg>
    <p:spTree>
      <p:nvGrpSpPr>
        <p:cNvPr id="261" name="Shape 261"/>
        <p:cNvGrpSpPr/>
        <p:nvPr/>
      </p:nvGrpSpPr>
      <p:grpSpPr>
        <a:xfrm>
          <a:off x="0" y="0"/>
          <a:ext cx="0" cy="0"/>
          <a:chOff x="0" y="0"/>
          <a:chExt cx="0" cy="0"/>
        </a:xfrm>
      </p:grpSpPr>
      <p:sp>
        <p:nvSpPr>
          <p:cNvPr id="262" name="Google Shape;262;g1be79b0d0fb_2_190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3" name="Google Shape;263;g1be79b0d0fb_2_1908"/>
          <p:cNvSpPr/>
          <p:nvPr/>
        </p:nvSpPr>
        <p:spPr>
          <a:xfrm>
            <a:off x="154641" y="161365"/>
            <a:ext cx="8831100" cy="10482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4" name="Google Shape;264;g1be79b0d0fb_2_190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5" name="Google Shape;265;g1be79b0d0fb_2_190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6" name="Google Shape;266;g1be79b0d0fb_2_190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67" name="Google Shape;267;g1be79b0d0fb_2_190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4-Content with Caption" showMasterSp="0">
  <p:cSld name="Orange_4-Content with Caption">
    <p:bg>
      <p:bgPr>
        <a:solidFill>
          <a:schemeClr val="accent3"/>
        </a:solidFill>
      </p:bgPr>
    </p:bg>
    <p:spTree>
      <p:nvGrpSpPr>
        <p:cNvPr id="268" name="Shape 268"/>
        <p:cNvGrpSpPr/>
        <p:nvPr/>
      </p:nvGrpSpPr>
      <p:grpSpPr>
        <a:xfrm>
          <a:off x="0" y="0"/>
          <a:ext cx="0" cy="0"/>
          <a:chOff x="0" y="0"/>
          <a:chExt cx="0" cy="0"/>
        </a:xfrm>
      </p:grpSpPr>
      <p:sp>
        <p:nvSpPr>
          <p:cNvPr id="269" name="Google Shape;269;g1be79b0d0fb_2_191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0" name="Google Shape;270;g1be79b0d0fb_2_1915"/>
          <p:cNvSpPr/>
          <p:nvPr/>
        </p:nvSpPr>
        <p:spPr>
          <a:xfrm>
            <a:off x="154642" y="161365"/>
            <a:ext cx="3547800" cy="4824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1" name="Google Shape;271;g1be79b0d0fb_2_1915"/>
          <p:cNvSpPr txBox="1"/>
          <p:nvPr>
            <p:ph type="title"/>
          </p:nvPr>
        </p:nvSpPr>
        <p:spPr>
          <a:xfrm>
            <a:off x="537883" y="584734"/>
            <a:ext cx="2949000" cy="1900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2" name="Google Shape;272;g1be79b0d0fb_2_1915"/>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73" name="Google Shape;273;g1be79b0d0fb_2_1915"/>
          <p:cNvSpPr/>
          <p:nvPr>
            <p:ph idx="2" type="pic"/>
          </p:nvPr>
        </p:nvSpPr>
        <p:spPr>
          <a:xfrm>
            <a:off x="537883" y="2655094"/>
            <a:ext cx="2949000" cy="1740600"/>
          </a:xfrm>
          <a:prstGeom prst="rect">
            <a:avLst/>
          </a:prstGeom>
          <a:noFill/>
          <a:ln>
            <a:noFill/>
          </a:ln>
        </p:spPr>
      </p:sp>
      <p:sp>
        <p:nvSpPr>
          <p:cNvPr id="274" name="Google Shape;274;g1be79b0d0fb_2_191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75" name="Google Shape;275;g1be79b0d0fb_2_191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5-Title and Content">
  <p:cSld name="Orange_5-Title and Content">
    <p:bg>
      <p:bgPr>
        <a:solidFill>
          <a:schemeClr val="accent3"/>
        </a:solidFill>
      </p:bgPr>
    </p:bg>
    <p:spTree>
      <p:nvGrpSpPr>
        <p:cNvPr id="276" name="Shape 276"/>
        <p:cNvGrpSpPr/>
        <p:nvPr/>
      </p:nvGrpSpPr>
      <p:grpSpPr>
        <a:xfrm>
          <a:off x="0" y="0"/>
          <a:ext cx="0" cy="0"/>
          <a:chOff x="0" y="0"/>
          <a:chExt cx="0" cy="0"/>
        </a:xfrm>
      </p:grpSpPr>
      <p:sp>
        <p:nvSpPr>
          <p:cNvPr id="277" name="Google Shape;277;g1be79b0d0fb_2_192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8" name="Google Shape;278;g1be79b0d0fb_2_192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g1be79b0d0fb_2_192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80" name="Google Shape;280;g1be79b0d0fb_2_192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6-Two Content">
  <p:cSld name="Orange_6-Two Content">
    <p:bg>
      <p:bgPr>
        <a:solidFill>
          <a:schemeClr val="accent3"/>
        </a:solidFill>
      </p:bgPr>
    </p:bg>
    <p:spTree>
      <p:nvGrpSpPr>
        <p:cNvPr id="281" name="Shape 281"/>
        <p:cNvGrpSpPr/>
        <p:nvPr/>
      </p:nvGrpSpPr>
      <p:grpSpPr>
        <a:xfrm>
          <a:off x="0" y="0"/>
          <a:ext cx="0" cy="0"/>
          <a:chOff x="0" y="0"/>
          <a:chExt cx="0" cy="0"/>
        </a:xfrm>
      </p:grpSpPr>
      <p:sp>
        <p:nvSpPr>
          <p:cNvPr id="282" name="Google Shape;282;g1be79b0d0fb_2_192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3" name="Google Shape;283;g1be79b0d0fb_2_1928"/>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4" name="Google Shape;284;g1be79b0d0fb_2_1928"/>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5" name="Google Shape;285;g1be79b0d0fb_2_192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86" name="Google Shape;286;g1be79b0d0fb_2_192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2-Section Header" showMasterSp="0">
  <p:cSld name="Blue_2-Section Header">
    <p:bg>
      <p:bgPr>
        <a:solidFill>
          <a:schemeClr val="accent1"/>
        </a:solidFill>
      </p:bgPr>
    </p:bg>
    <p:spTree>
      <p:nvGrpSpPr>
        <p:cNvPr id="38" name="Shape 38"/>
        <p:cNvGrpSpPr/>
        <p:nvPr/>
      </p:nvGrpSpPr>
      <p:grpSpPr>
        <a:xfrm>
          <a:off x="0" y="0"/>
          <a:ext cx="0" cy="0"/>
          <a:chOff x="0" y="0"/>
          <a:chExt cx="0" cy="0"/>
        </a:xfrm>
      </p:grpSpPr>
      <p:sp>
        <p:nvSpPr>
          <p:cNvPr id="39" name="Google Shape;39;g1be79b0d0fb_2_167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 name="Google Shape;40;g1be79b0d0fb_2_1671"/>
          <p:cNvSpPr/>
          <p:nvPr/>
        </p:nvSpPr>
        <p:spPr>
          <a:xfrm>
            <a:off x="154640" y="1866568"/>
            <a:ext cx="8831100" cy="1425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41" name="Google Shape;41;g1be79b0d0fb_2_1671"/>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Oregon Department of Education Logo" id="42" name="Google Shape;42;g1be79b0d0fb_2_1671"/>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43" name="Google Shape;43;g1be79b0d0fb_2_167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4" name="Google Shape;44;g1be79b0d0fb_2_167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7-Comparison">
  <p:cSld name="Orange_7-Comparison">
    <p:bg>
      <p:bgPr>
        <a:solidFill>
          <a:schemeClr val="accent3"/>
        </a:solidFill>
      </p:bgPr>
    </p:bg>
    <p:spTree>
      <p:nvGrpSpPr>
        <p:cNvPr id="287" name="Shape 287"/>
        <p:cNvGrpSpPr/>
        <p:nvPr/>
      </p:nvGrpSpPr>
      <p:grpSpPr>
        <a:xfrm>
          <a:off x="0" y="0"/>
          <a:ext cx="0" cy="0"/>
          <a:chOff x="0" y="0"/>
          <a:chExt cx="0" cy="0"/>
        </a:xfrm>
      </p:grpSpPr>
      <p:sp>
        <p:nvSpPr>
          <p:cNvPr id="288" name="Google Shape;288;g1be79b0d0fb_2_1934"/>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3"/>
              </a:buClr>
              <a:buSzPts val="2400"/>
              <a:buNone/>
              <a:defRPr b="0" sz="2400">
                <a:solidFill>
                  <a:schemeClr val="accent3"/>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89" name="Google Shape;289;g1be79b0d0fb_2_1934"/>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0" name="Google Shape;290;g1be79b0d0fb_2_1934"/>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3"/>
              </a:buClr>
              <a:buSzPts val="2400"/>
              <a:buNone/>
              <a:defRPr b="0" sz="2400">
                <a:solidFill>
                  <a:schemeClr val="accent3"/>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91" name="Google Shape;291;g1be79b0d0fb_2_1934"/>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2" name="Google Shape;292;g1be79b0d0fb_2_193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3" name="Google Shape;293;g1be79b0d0fb_2_193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94" name="Google Shape;294;g1be79b0d0fb_2_193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8-Title Only" showMasterSp="0">
  <p:cSld name="Orange_8-Title Only">
    <p:bg>
      <p:bgPr>
        <a:solidFill>
          <a:schemeClr val="accent3"/>
        </a:solidFill>
      </p:bgPr>
    </p:bg>
    <p:spTree>
      <p:nvGrpSpPr>
        <p:cNvPr id="295" name="Shape 295"/>
        <p:cNvGrpSpPr/>
        <p:nvPr/>
      </p:nvGrpSpPr>
      <p:grpSpPr>
        <a:xfrm>
          <a:off x="0" y="0"/>
          <a:ext cx="0" cy="0"/>
          <a:chOff x="0" y="0"/>
          <a:chExt cx="0" cy="0"/>
        </a:xfrm>
      </p:grpSpPr>
      <p:sp>
        <p:nvSpPr>
          <p:cNvPr id="296" name="Google Shape;296;g1be79b0d0fb_2_194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7" name="Google Shape;297;g1be79b0d0fb_2_194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8" name="Google Shape;298;g1be79b0d0fb_2_194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299" name="Google Shape;299;g1be79b0d0fb_2_194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9-Blank" showMasterSp="0">
  <p:cSld name="Orange_9-Blank">
    <p:bg>
      <p:bgPr>
        <a:solidFill>
          <a:schemeClr val="accent3"/>
        </a:solidFill>
      </p:bgPr>
    </p:bg>
    <p:spTree>
      <p:nvGrpSpPr>
        <p:cNvPr id="300" name="Shape 300"/>
        <p:cNvGrpSpPr/>
        <p:nvPr/>
      </p:nvGrpSpPr>
      <p:grpSpPr>
        <a:xfrm>
          <a:off x="0" y="0"/>
          <a:ext cx="0" cy="0"/>
          <a:chOff x="0" y="0"/>
          <a:chExt cx="0" cy="0"/>
        </a:xfrm>
      </p:grpSpPr>
      <p:sp>
        <p:nvSpPr>
          <p:cNvPr id="301" name="Google Shape;301;g1be79b0d0fb_2_194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302" name="Google Shape;302;g1be79b0d0fb_2_1947"/>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3" name="Google Shape;303;g1be79b0d0fb_2_194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04" name="Google Shape;304;g1be79b0d0fb_2_194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0-Large Type" showMasterSp="0">
  <p:cSld name="Orange_10-Large Type">
    <p:bg>
      <p:bgPr>
        <a:solidFill>
          <a:schemeClr val="accent3"/>
        </a:solidFill>
      </p:bgPr>
    </p:bg>
    <p:spTree>
      <p:nvGrpSpPr>
        <p:cNvPr id="305" name="Shape 305"/>
        <p:cNvGrpSpPr/>
        <p:nvPr/>
      </p:nvGrpSpPr>
      <p:grpSpPr>
        <a:xfrm>
          <a:off x="0" y="0"/>
          <a:ext cx="0" cy="0"/>
          <a:chOff x="0" y="0"/>
          <a:chExt cx="0" cy="0"/>
        </a:xfrm>
      </p:grpSpPr>
      <p:sp>
        <p:nvSpPr>
          <p:cNvPr id="306" name="Google Shape;306;g1be79b0d0fb_2_195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07" name="Google Shape;307;g1be79b0d0fb_2_1952"/>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08" name="Google Shape;308;g1be79b0d0fb_2_1952"/>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9" name="Google Shape;309;g1be79b0d0fb_2_1952"/>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10" name="Google Shape;310;g1be79b0d0fb_2_195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1" name="Google Shape;311;g1be79b0d0fb_2_195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1-Follow Us" showMasterSp="0">
  <p:cSld name="Orange_11-Follow Us">
    <p:bg>
      <p:bgPr>
        <a:solidFill>
          <a:schemeClr val="accent3"/>
        </a:solidFill>
      </p:bgPr>
    </p:bg>
    <p:spTree>
      <p:nvGrpSpPr>
        <p:cNvPr id="312" name="Shape 312"/>
        <p:cNvGrpSpPr/>
        <p:nvPr/>
      </p:nvGrpSpPr>
      <p:grpSpPr>
        <a:xfrm>
          <a:off x="0" y="0"/>
          <a:ext cx="0" cy="0"/>
          <a:chOff x="0" y="0"/>
          <a:chExt cx="0" cy="0"/>
        </a:xfrm>
      </p:grpSpPr>
      <p:sp>
        <p:nvSpPr>
          <p:cNvPr id="313" name="Google Shape;313;g1be79b0d0fb_2_195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14" name="Google Shape;314;g1be79b0d0fb_2_1959"/>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15" name="Google Shape;315;g1be79b0d0fb_2_1959"/>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316" name="Google Shape;316;g1be79b0d0fb_2_1959"/>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317" name="Google Shape;317;g1be79b0d0fb_2_1959"/>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318" name="Google Shape;318;g1be79b0d0fb_2_1959"/>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319" name="Google Shape;319;g1be79b0d0fb_2_195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20" name="Google Shape;320;g1be79b0d0fb_2_195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Title Slide" showMasterSp="0">
  <p:cSld name="Red_1-Title Slide">
    <p:bg>
      <p:bgPr>
        <a:solidFill>
          <a:schemeClr val="accent2"/>
        </a:solidFill>
      </p:bgPr>
    </p:bg>
    <p:spTree>
      <p:nvGrpSpPr>
        <p:cNvPr id="321" name="Shape 321"/>
        <p:cNvGrpSpPr/>
        <p:nvPr/>
      </p:nvGrpSpPr>
      <p:grpSpPr>
        <a:xfrm>
          <a:off x="0" y="0"/>
          <a:ext cx="0" cy="0"/>
          <a:chOff x="0" y="0"/>
          <a:chExt cx="0" cy="0"/>
        </a:xfrm>
      </p:grpSpPr>
      <p:sp>
        <p:nvSpPr>
          <p:cNvPr id="322" name="Google Shape;322;g1be79b0d0fb_2_196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3" name="Google Shape;323;g1be79b0d0fb_2_1968"/>
          <p:cNvSpPr/>
          <p:nvPr/>
        </p:nvSpPr>
        <p:spPr>
          <a:xfrm>
            <a:off x="154641" y="4461062"/>
            <a:ext cx="8831100" cy="5244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24" name="Google Shape;324;g1be79b0d0fb_2_1968"/>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325" name="Google Shape;325;g1be79b0d0fb_2_1968"/>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6" name="Google Shape;326;g1be79b0d0fb_2_196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327" name="Google Shape;327;g1be79b0d0fb_2_1968"/>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328" name="Google Shape;328;g1be79b0d0fb_2_196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29" name="Google Shape;329;g1be79b0d0fb_2_196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2-Section Header" showMasterSp="0">
  <p:cSld name="Red_2-Section Header">
    <p:bg>
      <p:bgPr>
        <a:solidFill>
          <a:schemeClr val="accent2"/>
        </a:solidFill>
      </p:bgPr>
    </p:bg>
    <p:spTree>
      <p:nvGrpSpPr>
        <p:cNvPr id="330" name="Shape 330"/>
        <p:cNvGrpSpPr/>
        <p:nvPr/>
      </p:nvGrpSpPr>
      <p:grpSpPr>
        <a:xfrm>
          <a:off x="0" y="0"/>
          <a:ext cx="0" cy="0"/>
          <a:chOff x="0" y="0"/>
          <a:chExt cx="0" cy="0"/>
        </a:xfrm>
      </p:grpSpPr>
      <p:sp>
        <p:nvSpPr>
          <p:cNvPr id="331" name="Google Shape;331;g1be79b0d0fb_2_197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2" name="Google Shape;332;g1be79b0d0fb_2_1977"/>
          <p:cNvSpPr/>
          <p:nvPr/>
        </p:nvSpPr>
        <p:spPr>
          <a:xfrm>
            <a:off x="154640" y="1866568"/>
            <a:ext cx="8831100" cy="1425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333" name="Google Shape;333;g1be79b0d0fb_2_1977"/>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Oregon Department of Education Logo" id="334" name="Google Shape;334;g1be79b0d0fb_2_1977"/>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335" name="Google Shape;335;g1be79b0d0fb_2_197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36" name="Google Shape;336;g1be79b0d0fb_2_197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3-Title Bar and Content" showMasterSp="0">
  <p:cSld name="Red_3-Title Bar and Content">
    <p:bg>
      <p:bgPr>
        <a:solidFill>
          <a:schemeClr val="accent2"/>
        </a:solidFill>
      </p:bgPr>
    </p:bg>
    <p:spTree>
      <p:nvGrpSpPr>
        <p:cNvPr id="337" name="Shape 337"/>
        <p:cNvGrpSpPr/>
        <p:nvPr/>
      </p:nvGrpSpPr>
      <p:grpSpPr>
        <a:xfrm>
          <a:off x="0" y="0"/>
          <a:ext cx="0" cy="0"/>
          <a:chOff x="0" y="0"/>
          <a:chExt cx="0" cy="0"/>
        </a:xfrm>
      </p:grpSpPr>
      <p:sp>
        <p:nvSpPr>
          <p:cNvPr id="338" name="Google Shape;338;g1be79b0d0fb_2_198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9" name="Google Shape;339;g1be79b0d0fb_2_1984"/>
          <p:cNvSpPr/>
          <p:nvPr/>
        </p:nvSpPr>
        <p:spPr>
          <a:xfrm>
            <a:off x="154641" y="161365"/>
            <a:ext cx="8831100" cy="10482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0" name="Google Shape;340;g1be79b0d0fb_2_1984"/>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1" name="Google Shape;341;g1be79b0d0fb_2_198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2" name="Google Shape;342;g1be79b0d0fb_2_198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43" name="Google Shape;343;g1be79b0d0fb_2_198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4-Content with Caption" showMasterSp="0">
  <p:cSld name="Red_4-Content with Caption">
    <p:bg>
      <p:bgPr>
        <a:solidFill>
          <a:schemeClr val="accent2"/>
        </a:solidFill>
      </p:bgPr>
    </p:bg>
    <p:spTree>
      <p:nvGrpSpPr>
        <p:cNvPr id="344" name="Shape 344"/>
        <p:cNvGrpSpPr/>
        <p:nvPr/>
      </p:nvGrpSpPr>
      <p:grpSpPr>
        <a:xfrm>
          <a:off x="0" y="0"/>
          <a:ext cx="0" cy="0"/>
          <a:chOff x="0" y="0"/>
          <a:chExt cx="0" cy="0"/>
        </a:xfrm>
      </p:grpSpPr>
      <p:sp>
        <p:nvSpPr>
          <p:cNvPr id="345" name="Google Shape;345;g1be79b0d0fb_2_199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6" name="Google Shape;346;g1be79b0d0fb_2_1991"/>
          <p:cNvSpPr/>
          <p:nvPr/>
        </p:nvSpPr>
        <p:spPr>
          <a:xfrm>
            <a:off x="154642" y="161365"/>
            <a:ext cx="3547800" cy="4824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7" name="Google Shape;347;g1be79b0d0fb_2_1991"/>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8" name="Google Shape;348;g1be79b0d0fb_2_1991"/>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349" name="Google Shape;349;g1be79b0d0fb_2_1991"/>
          <p:cNvSpPr/>
          <p:nvPr>
            <p:ph idx="2" type="pic"/>
          </p:nvPr>
        </p:nvSpPr>
        <p:spPr>
          <a:xfrm>
            <a:off x="537883" y="2655094"/>
            <a:ext cx="2949000" cy="1740600"/>
          </a:xfrm>
          <a:prstGeom prst="rect">
            <a:avLst/>
          </a:prstGeom>
          <a:noFill/>
          <a:ln>
            <a:noFill/>
          </a:ln>
        </p:spPr>
      </p:sp>
      <p:sp>
        <p:nvSpPr>
          <p:cNvPr id="350" name="Google Shape;350;g1be79b0d0fb_2_199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51" name="Google Shape;351;g1be79b0d0fb_2_199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5-Title and Content">
  <p:cSld name="Red_5-Title and Content">
    <p:bg>
      <p:bgPr>
        <a:solidFill>
          <a:schemeClr val="accent2"/>
        </a:solidFill>
      </p:bgPr>
    </p:bg>
    <p:spTree>
      <p:nvGrpSpPr>
        <p:cNvPr id="352" name="Shape 352"/>
        <p:cNvGrpSpPr/>
        <p:nvPr/>
      </p:nvGrpSpPr>
      <p:grpSpPr>
        <a:xfrm>
          <a:off x="0" y="0"/>
          <a:ext cx="0" cy="0"/>
          <a:chOff x="0" y="0"/>
          <a:chExt cx="0" cy="0"/>
        </a:xfrm>
      </p:grpSpPr>
      <p:sp>
        <p:nvSpPr>
          <p:cNvPr id="353" name="Google Shape;353;g1be79b0d0fb_2_199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4" name="Google Shape;354;g1be79b0d0fb_2_199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5" name="Google Shape;355;g1be79b0d0fb_2_199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56" name="Google Shape;356;g1be79b0d0fb_2_199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4-Content with Caption" showMasterSp="0">
  <p:cSld name="Blue_4-Content with Caption">
    <p:bg>
      <p:bgPr>
        <a:solidFill>
          <a:schemeClr val="accent1"/>
        </a:solidFill>
      </p:bgPr>
    </p:bg>
    <p:spTree>
      <p:nvGrpSpPr>
        <p:cNvPr id="45" name="Shape 45"/>
        <p:cNvGrpSpPr/>
        <p:nvPr/>
      </p:nvGrpSpPr>
      <p:grpSpPr>
        <a:xfrm>
          <a:off x="0" y="0"/>
          <a:ext cx="0" cy="0"/>
          <a:chOff x="0" y="0"/>
          <a:chExt cx="0" cy="0"/>
        </a:xfrm>
      </p:grpSpPr>
      <p:sp>
        <p:nvSpPr>
          <p:cNvPr id="46" name="Google Shape;46;g1be79b0d0fb_2_168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 name="Google Shape;47;g1be79b0d0fb_2_1685"/>
          <p:cNvSpPr/>
          <p:nvPr/>
        </p:nvSpPr>
        <p:spPr>
          <a:xfrm>
            <a:off x="154642" y="161365"/>
            <a:ext cx="3547800" cy="4824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 name="Google Shape;48;g1be79b0d0fb_2_1685"/>
          <p:cNvSpPr txBox="1"/>
          <p:nvPr>
            <p:ph type="title"/>
          </p:nvPr>
        </p:nvSpPr>
        <p:spPr>
          <a:xfrm>
            <a:off x="537883" y="584734"/>
            <a:ext cx="2949000" cy="1894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accent1"/>
              </a:buClr>
              <a:buSzPts val="3300"/>
              <a:buFont typeface="Calibri"/>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g1be79b0d0fb_2_1685"/>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0" name="Google Shape;50;g1be79b0d0fb_2_1685"/>
          <p:cNvSpPr/>
          <p:nvPr>
            <p:ph idx="2" type="pic"/>
          </p:nvPr>
        </p:nvSpPr>
        <p:spPr>
          <a:xfrm>
            <a:off x="537883" y="2655094"/>
            <a:ext cx="2949000" cy="1740600"/>
          </a:xfrm>
          <a:prstGeom prst="rect">
            <a:avLst/>
          </a:prstGeom>
          <a:noFill/>
          <a:ln>
            <a:noFill/>
          </a:ln>
        </p:spPr>
      </p:sp>
      <p:sp>
        <p:nvSpPr>
          <p:cNvPr id="51" name="Google Shape;51;g1be79b0d0fb_2_168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52" name="Google Shape;52;g1be79b0d0fb_2_168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6-Two Content">
  <p:cSld name="Red_6-Two Content">
    <p:bg>
      <p:bgPr>
        <a:solidFill>
          <a:schemeClr val="accent2"/>
        </a:solidFill>
      </p:bgPr>
    </p:bg>
    <p:spTree>
      <p:nvGrpSpPr>
        <p:cNvPr id="357" name="Shape 357"/>
        <p:cNvGrpSpPr/>
        <p:nvPr/>
      </p:nvGrpSpPr>
      <p:grpSpPr>
        <a:xfrm>
          <a:off x="0" y="0"/>
          <a:ext cx="0" cy="0"/>
          <a:chOff x="0" y="0"/>
          <a:chExt cx="0" cy="0"/>
        </a:xfrm>
      </p:grpSpPr>
      <p:sp>
        <p:nvSpPr>
          <p:cNvPr id="358" name="Google Shape;358;g1be79b0d0fb_2_200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9" name="Google Shape;359;g1be79b0d0fb_2_2004"/>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0" name="Google Shape;360;g1be79b0d0fb_2_2004"/>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1" name="Google Shape;361;g1be79b0d0fb_2_200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62" name="Google Shape;362;g1be79b0d0fb_2_200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7-Comparison">
  <p:cSld name="Red_7-Comparison">
    <p:bg>
      <p:bgPr>
        <a:solidFill>
          <a:schemeClr val="accent2"/>
        </a:solidFill>
      </p:bgPr>
    </p:bg>
    <p:spTree>
      <p:nvGrpSpPr>
        <p:cNvPr id="363" name="Shape 363"/>
        <p:cNvGrpSpPr/>
        <p:nvPr/>
      </p:nvGrpSpPr>
      <p:grpSpPr>
        <a:xfrm>
          <a:off x="0" y="0"/>
          <a:ext cx="0" cy="0"/>
          <a:chOff x="0" y="0"/>
          <a:chExt cx="0" cy="0"/>
        </a:xfrm>
      </p:grpSpPr>
      <p:sp>
        <p:nvSpPr>
          <p:cNvPr id="364" name="Google Shape;364;g1be79b0d0fb_2_2010"/>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2"/>
              </a:buClr>
              <a:buSzPts val="2400"/>
              <a:buNone/>
              <a:defRPr b="0" sz="2400">
                <a:solidFill>
                  <a:schemeClr val="accent2"/>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65" name="Google Shape;365;g1be79b0d0fb_2_2010"/>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6" name="Google Shape;366;g1be79b0d0fb_2_2010"/>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2"/>
              </a:buClr>
              <a:buSzPts val="2400"/>
              <a:buNone/>
              <a:defRPr b="0" sz="2400">
                <a:solidFill>
                  <a:schemeClr val="accent2"/>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67" name="Google Shape;367;g1be79b0d0fb_2_2010"/>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8" name="Google Shape;368;g1be79b0d0fb_2_201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9" name="Google Shape;369;g1be79b0d0fb_2_201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70" name="Google Shape;370;g1be79b0d0fb_2_201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8-Title Only" showMasterSp="0">
  <p:cSld name="Red_8-Title Only">
    <p:bg>
      <p:bgPr>
        <a:solidFill>
          <a:schemeClr val="accent2"/>
        </a:solidFill>
      </p:bgPr>
    </p:bg>
    <p:spTree>
      <p:nvGrpSpPr>
        <p:cNvPr id="371" name="Shape 371"/>
        <p:cNvGrpSpPr/>
        <p:nvPr/>
      </p:nvGrpSpPr>
      <p:grpSpPr>
        <a:xfrm>
          <a:off x="0" y="0"/>
          <a:ext cx="0" cy="0"/>
          <a:chOff x="0" y="0"/>
          <a:chExt cx="0" cy="0"/>
        </a:xfrm>
      </p:grpSpPr>
      <p:sp>
        <p:nvSpPr>
          <p:cNvPr id="372" name="Google Shape;372;g1be79b0d0fb_2_201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3" name="Google Shape;373;g1be79b0d0fb_2_201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4" name="Google Shape;374;g1be79b0d0fb_2_201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75" name="Google Shape;375;g1be79b0d0fb_2_201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9-Blank" showMasterSp="0">
  <p:cSld name="Red_9-Blank">
    <p:bg>
      <p:bgPr>
        <a:solidFill>
          <a:schemeClr val="accent2"/>
        </a:solidFill>
      </p:bgPr>
    </p:bg>
    <p:spTree>
      <p:nvGrpSpPr>
        <p:cNvPr id="376" name="Shape 376"/>
        <p:cNvGrpSpPr/>
        <p:nvPr/>
      </p:nvGrpSpPr>
      <p:grpSpPr>
        <a:xfrm>
          <a:off x="0" y="0"/>
          <a:ext cx="0" cy="0"/>
          <a:chOff x="0" y="0"/>
          <a:chExt cx="0" cy="0"/>
        </a:xfrm>
      </p:grpSpPr>
      <p:sp>
        <p:nvSpPr>
          <p:cNvPr id="377" name="Google Shape;377;g1be79b0d0fb_2_202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378" name="Google Shape;378;g1be79b0d0fb_2_2023"/>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9" name="Google Shape;379;g1be79b0d0fb_2_202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80" name="Google Shape;380;g1be79b0d0fb_2_202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0-Large Type" showMasterSp="0">
  <p:cSld name="Red_10-Large Type">
    <p:bg>
      <p:bgPr>
        <a:solidFill>
          <a:schemeClr val="accent2"/>
        </a:solidFill>
      </p:bgPr>
    </p:bg>
    <p:spTree>
      <p:nvGrpSpPr>
        <p:cNvPr id="381" name="Shape 381"/>
        <p:cNvGrpSpPr/>
        <p:nvPr/>
      </p:nvGrpSpPr>
      <p:grpSpPr>
        <a:xfrm>
          <a:off x="0" y="0"/>
          <a:ext cx="0" cy="0"/>
          <a:chOff x="0" y="0"/>
          <a:chExt cx="0" cy="0"/>
        </a:xfrm>
      </p:grpSpPr>
      <p:sp>
        <p:nvSpPr>
          <p:cNvPr id="382" name="Google Shape;382;g1be79b0d0fb_2_202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83" name="Google Shape;383;g1be79b0d0fb_2_202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84" name="Google Shape;384;g1be79b0d0fb_2_202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5" name="Google Shape;385;g1be79b0d0fb_2_2028"/>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86" name="Google Shape;386;g1be79b0d0fb_2_202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87" name="Google Shape;387;g1be79b0d0fb_2_202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1-Follow Us" showMasterSp="0">
  <p:cSld name="Red_11-Follow Us">
    <p:bg>
      <p:bgPr>
        <a:solidFill>
          <a:schemeClr val="accent2"/>
        </a:solidFill>
      </p:bgPr>
    </p:bg>
    <p:spTree>
      <p:nvGrpSpPr>
        <p:cNvPr id="388" name="Shape 388"/>
        <p:cNvGrpSpPr/>
        <p:nvPr/>
      </p:nvGrpSpPr>
      <p:grpSpPr>
        <a:xfrm>
          <a:off x="0" y="0"/>
          <a:ext cx="0" cy="0"/>
          <a:chOff x="0" y="0"/>
          <a:chExt cx="0" cy="0"/>
        </a:xfrm>
      </p:grpSpPr>
      <p:sp>
        <p:nvSpPr>
          <p:cNvPr id="389" name="Google Shape;389;g1be79b0d0fb_2_203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390" name="Google Shape;390;g1be79b0d0fb_2_203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91" name="Google Shape;391;g1be79b0d0fb_2_203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392" name="Google Shape;392;g1be79b0d0fb_2_2035"/>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393" name="Google Shape;393;g1be79b0d0fb_2_2035"/>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394" name="Google Shape;394;g1be79b0d0fb_2_2035"/>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395" name="Google Shape;395;g1be79b0d0fb_2_203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396" name="Google Shape;396;g1be79b0d0fb_2_203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Title Slide" showMasterSp="0">
  <p:cSld name="Teal_1-Title Slide">
    <p:bg>
      <p:bgPr>
        <a:solidFill>
          <a:schemeClr val="dk2"/>
        </a:solidFill>
      </p:bgPr>
    </p:bg>
    <p:spTree>
      <p:nvGrpSpPr>
        <p:cNvPr id="397" name="Shape 397"/>
        <p:cNvGrpSpPr/>
        <p:nvPr/>
      </p:nvGrpSpPr>
      <p:grpSpPr>
        <a:xfrm>
          <a:off x="0" y="0"/>
          <a:ext cx="0" cy="0"/>
          <a:chOff x="0" y="0"/>
          <a:chExt cx="0" cy="0"/>
        </a:xfrm>
      </p:grpSpPr>
      <p:sp>
        <p:nvSpPr>
          <p:cNvPr id="398" name="Google Shape;398;g1be79b0d0fb_2_204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9" name="Google Shape;399;g1be79b0d0fb_2_2044"/>
          <p:cNvSpPr/>
          <p:nvPr/>
        </p:nvSpPr>
        <p:spPr>
          <a:xfrm>
            <a:off x="154641" y="4461062"/>
            <a:ext cx="8831100" cy="5244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400" name="Google Shape;400;g1be79b0d0fb_2_2044"/>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401" name="Google Shape;401;g1be79b0d0fb_2_2044"/>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2" name="Google Shape;402;g1be79b0d0fb_2_204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Oregon Department of Education Logo" id="403" name="Google Shape;403;g1be79b0d0fb_2_2044"/>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404" name="Google Shape;404;g1be79b0d0fb_2_204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05" name="Google Shape;405;g1be79b0d0fb_2_204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2-Section Header" showMasterSp="0">
  <p:cSld name="Teal_2-Section Header">
    <p:bg>
      <p:bgPr>
        <a:solidFill>
          <a:schemeClr val="dk2"/>
        </a:solidFill>
      </p:bgPr>
    </p:bg>
    <p:spTree>
      <p:nvGrpSpPr>
        <p:cNvPr id="406" name="Shape 406"/>
        <p:cNvGrpSpPr/>
        <p:nvPr/>
      </p:nvGrpSpPr>
      <p:grpSpPr>
        <a:xfrm>
          <a:off x="0" y="0"/>
          <a:ext cx="0" cy="0"/>
          <a:chOff x="0" y="0"/>
          <a:chExt cx="0" cy="0"/>
        </a:xfrm>
      </p:grpSpPr>
      <p:sp>
        <p:nvSpPr>
          <p:cNvPr id="407" name="Google Shape;407;g1be79b0d0fb_2_205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8" name="Google Shape;408;g1be79b0d0fb_2_2053"/>
          <p:cNvSpPr/>
          <p:nvPr/>
        </p:nvSpPr>
        <p:spPr>
          <a:xfrm>
            <a:off x="154640" y="1866568"/>
            <a:ext cx="8831100" cy="1425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409" name="Google Shape;409;g1be79b0d0fb_2_2053"/>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Oregon Department of Education Logo" id="410" name="Google Shape;410;g1be79b0d0fb_2_2053"/>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411" name="Google Shape;411;g1be79b0d0fb_2_205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12" name="Google Shape;412;g1be79b0d0fb_2_205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3-Title Bar and Content" showMasterSp="0">
  <p:cSld name="Teal_3-Title Bar and Content">
    <p:bg>
      <p:bgPr>
        <a:solidFill>
          <a:schemeClr val="dk2"/>
        </a:solidFill>
      </p:bgPr>
    </p:bg>
    <p:spTree>
      <p:nvGrpSpPr>
        <p:cNvPr id="413" name="Shape 413"/>
        <p:cNvGrpSpPr/>
        <p:nvPr/>
      </p:nvGrpSpPr>
      <p:grpSpPr>
        <a:xfrm>
          <a:off x="0" y="0"/>
          <a:ext cx="0" cy="0"/>
          <a:chOff x="0" y="0"/>
          <a:chExt cx="0" cy="0"/>
        </a:xfrm>
      </p:grpSpPr>
      <p:sp>
        <p:nvSpPr>
          <p:cNvPr id="414" name="Google Shape;414;g1be79b0d0fb_2_206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5" name="Google Shape;415;g1be79b0d0fb_2_2060"/>
          <p:cNvSpPr/>
          <p:nvPr/>
        </p:nvSpPr>
        <p:spPr>
          <a:xfrm>
            <a:off x="154641" y="161365"/>
            <a:ext cx="8831100" cy="10482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6" name="Google Shape;416;g1be79b0d0fb_2_206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7" name="Google Shape;417;g1be79b0d0fb_2_206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8" name="Google Shape;418;g1be79b0d0fb_2_206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19" name="Google Shape;419;g1be79b0d0fb_2_206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4-Content with Caption" showMasterSp="0">
  <p:cSld name="Teal_4-Content with Caption">
    <p:bg>
      <p:bgPr>
        <a:solidFill>
          <a:schemeClr val="dk2"/>
        </a:solidFill>
      </p:bgPr>
    </p:bg>
    <p:spTree>
      <p:nvGrpSpPr>
        <p:cNvPr id="420" name="Shape 420"/>
        <p:cNvGrpSpPr/>
        <p:nvPr/>
      </p:nvGrpSpPr>
      <p:grpSpPr>
        <a:xfrm>
          <a:off x="0" y="0"/>
          <a:ext cx="0" cy="0"/>
          <a:chOff x="0" y="0"/>
          <a:chExt cx="0" cy="0"/>
        </a:xfrm>
      </p:grpSpPr>
      <p:sp>
        <p:nvSpPr>
          <p:cNvPr id="421" name="Google Shape;421;g1be79b0d0fb_2_206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2" name="Google Shape;422;g1be79b0d0fb_2_2067"/>
          <p:cNvSpPr/>
          <p:nvPr/>
        </p:nvSpPr>
        <p:spPr>
          <a:xfrm>
            <a:off x="154642" y="161365"/>
            <a:ext cx="3547800" cy="4824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3" name="Google Shape;423;g1be79b0d0fb_2_2067"/>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4" name="Google Shape;424;g1be79b0d0fb_2_2067"/>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42900" lvl="1" marL="914400" algn="l">
              <a:lnSpc>
                <a:spcPct val="90000"/>
              </a:lnSpc>
              <a:spcBef>
                <a:spcPts val="400"/>
              </a:spcBef>
              <a:spcAft>
                <a:spcPts val="0"/>
              </a:spcAft>
              <a:buClr>
                <a:schemeClr val="dk1"/>
              </a:buClr>
              <a:buSzPts val="1800"/>
              <a:buChar char="•"/>
              <a:defRPr sz="1800"/>
            </a:lvl2pPr>
            <a:lvl3pPr indent="-342900" lvl="2" marL="1371600" algn="l">
              <a:lnSpc>
                <a:spcPct val="90000"/>
              </a:lnSpc>
              <a:spcBef>
                <a:spcPts val="400"/>
              </a:spcBef>
              <a:spcAft>
                <a:spcPts val="0"/>
              </a:spcAft>
              <a:buClr>
                <a:schemeClr val="dk1"/>
              </a:buClr>
              <a:buSzPts val="1800"/>
              <a:buChar char="•"/>
              <a:defRPr sz="1800"/>
            </a:lvl3pPr>
            <a:lvl4pPr indent="-342900" lvl="3" marL="1828800" algn="l">
              <a:lnSpc>
                <a:spcPct val="90000"/>
              </a:lnSpc>
              <a:spcBef>
                <a:spcPts val="400"/>
              </a:spcBef>
              <a:spcAft>
                <a:spcPts val="0"/>
              </a:spcAft>
              <a:buClr>
                <a:schemeClr val="dk1"/>
              </a:buClr>
              <a:buSzPts val="1800"/>
              <a:buChar char="•"/>
              <a:defRPr sz="1800"/>
            </a:lvl4pPr>
            <a:lvl5pPr indent="-342900" lvl="4" marL="2286000" algn="l">
              <a:lnSpc>
                <a:spcPct val="90000"/>
              </a:lnSpc>
              <a:spcBef>
                <a:spcPts val="400"/>
              </a:spcBef>
              <a:spcAft>
                <a:spcPts val="0"/>
              </a:spcAft>
              <a:buClr>
                <a:schemeClr val="dk1"/>
              </a:buClr>
              <a:buSzPts val="1800"/>
              <a:buChar char="•"/>
              <a:defRPr sz="18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25" name="Google Shape;425;g1be79b0d0fb_2_2067"/>
          <p:cNvSpPr/>
          <p:nvPr>
            <p:ph idx="2" type="pic"/>
          </p:nvPr>
        </p:nvSpPr>
        <p:spPr>
          <a:xfrm>
            <a:off x="537883" y="2655094"/>
            <a:ext cx="2949000" cy="1740600"/>
          </a:xfrm>
          <a:prstGeom prst="rect">
            <a:avLst/>
          </a:prstGeom>
          <a:noFill/>
          <a:ln>
            <a:noFill/>
          </a:ln>
        </p:spPr>
      </p:sp>
      <p:sp>
        <p:nvSpPr>
          <p:cNvPr id="426" name="Google Shape;426;g1be79b0d0fb_2_206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27" name="Google Shape;427;g1be79b0d0fb_2_206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5-Title and Content" type="obj">
  <p:cSld name="OBJECT">
    <p:spTree>
      <p:nvGrpSpPr>
        <p:cNvPr id="53" name="Shape 53"/>
        <p:cNvGrpSpPr/>
        <p:nvPr/>
      </p:nvGrpSpPr>
      <p:grpSpPr>
        <a:xfrm>
          <a:off x="0" y="0"/>
          <a:ext cx="0" cy="0"/>
          <a:chOff x="0" y="0"/>
          <a:chExt cx="0" cy="0"/>
        </a:xfrm>
      </p:grpSpPr>
      <p:sp>
        <p:nvSpPr>
          <p:cNvPr id="54" name="Google Shape;54;g1be79b0d0fb_2_169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g1be79b0d0fb_2_169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g1be79b0d0fb_2_169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57" name="Google Shape;57;g1be79b0d0fb_2_169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5-Title and Content">
  <p:cSld name="Teal_5-Title and Content">
    <p:bg>
      <p:bgPr>
        <a:solidFill>
          <a:schemeClr val="dk2"/>
        </a:solidFill>
      </p:bgPr>
    </p:bg>
    <p:spTree>
      <p:nvGrpSpPr>
        <p:cNvPr id="428" name="Shape 428"/>
        <p:cNvGrpSpPr/>
        <p:nvPr/>
      </p:nvGrpSpPr>
      <p:grpSpPr>
        <a:xfrm>
          <a:off x="0" y="0"/>
          <a:ext cx="0" cy="0"/>
          <a:chOff x="0" y="0"/>
          <a:chExt cx="0" cy="0"/>
        </a:xfrm>
      </p:grpSpPr>
      <p:sp>
        <p:nvSpPr>
          <p:cNvPr id="429" name="Google Shape;429;g1be79b0d0fb_2_2075"/>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0" name="Google Shape;430;g1be79b0d0fb_2_2075"/>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1" name="Google Shape;431;g1be79b0d0fb_2_207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32" name="Google Shape;432;g1be79b0d0fb_2_207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6-Two Content">
  <p:cSld name="Teal_6-Two Content">
    <p:bg>
      <p:bgPr>
        <a:solidFill>
          <a:schemeClr val="dk2"/>
        </a:solidFill>
      </p:bgPr>
    </p:bg>
    <p:spTree>
      <p:nvGrpSpPr>
        <p:cNvPr id="433" name="Shape 433"/>
        <p:cNvGrpSpPr/>
        <p:nvPr/>
      </p:nvGrpSpPr>
      <p:grpSpPr>
        <a:xfrm>
          <a:off x="0" y="0"/>
          <a:ext cx="0" cy="0"/>
          <a:chOff x="0" y="0"/>
          <a:chExt cx="0" cy="0"/>
        </a:xfrm>
      </p:grpSpPr>
      <p:sp>
        <p:nvSpPr>
          <p:cNvPr id="434" name="Google Shape;434;g1be79b0d0fb_2_208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5" name="Google Shape;435;g1be79b0d0fb_2_2080"/>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6" name="Google Shape;436;g1be79b0d0fb_2_2080"/>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7" name="Google Shape;437;g1be79b0d0fb_2_208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38" name="Google Shape;438;g1be79b0d0fb_2_208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7-Comparison">
  <p:cSld name="Teal_7-Comparison">
    <p:bg>
      <p:bgPr>
        <a:solidFill>
          <a:schemeClr val="dk2"/>
        </a:solidFill>
      </p:bgPr>
    </p:bg>
    <p:spTree>
      <p:nvGrpSpPr>
        <p:cNvPr id="439" name="Shape 439"/>
        <p:cNvGrpSpPr/>
        <p:nvPr/>
      </p:nvGrpSpPr>
      <p:grpSpPr>
        <a:xfrm>
          <a:off x="0" y="0"/>
          <a:ext cx="0" cy="0"/>
          <a:chOff x="0" y="0"/>
          <a:chExt cx="0" cy="0"/>
        </a:xfrm>
      </p:grpSpPr>
      <p:sp>
        <p:nvSpPr>
          <p:cNvPr id="440" name="Google Shape;440;g1be79b0d0fb_2_2086"/>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2"/>
              </a:buClr>
              <a:buSzPts val="2400"/>
              <a:buNone/>
              <a:defRPr b="0" sz="2400">
                <a:solidFill>
                  <a:schemeClr val="dk2"/>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1" name="Google Shape;441;g1be79b0d0fb_2_2086"/>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2" name="Google Shape;442;g1be79b0d0fb_2_2086"/>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2"/>
              </a:buClr>
              <a:buSzPts val="2400"/>
              <a:buNone/>
              <a:defRPr b="0" sz="2400">
                <a:solidFill>
                  <a:schemeClr val="dk2"/>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3" name="Google Shape;443;g1be79b0d0fb_2_2086"/>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4" name="Google Shape;444;g1be79b0d0fb_2_208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5" name="Google Shape;445;g1be79b0d0fb_2_208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46" name="Google Shape;446;g1be79b0d0fb_2_208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8-Title Only" showMasterSp="0">
  <p:cSld name="Teal_8-Title Only">
    <p:bg>
      <p:bgPr>
        <a:solidFill>
          <a:schemeClr val="dk2"/>
        </a:solidFill>
      </p:bgPr>
    </p:bg>
    <p:spTree>
      <p:nvGrpSpPr>
        <p:cNvPr id="447" name="Shape 447"/>
        <p:cNvGrpSpPr/>
        <p:nvPr/>
      </p:nvGrpSpPr>
      <p:grpSpPr>
        <a:xfrm>
          <a:off x="0" y="0"/>
          <a:ext cx="0" cy="0"/>
          <a:chOff x="0" y="0"/>
          <a:chExt cx="0" cy="0"/>
        </a:xfrm>
      </p:grpSpPr>
      <p:sp>
        <p:nvSpPr>
          <p:cNvPr id="448" name="Google Shape;448;g1be79b0d0fb_2_209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9" name="Google Shape;449;g1be79b0d0fb_2_209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0" name="Google Shape;450;g1be79b0d0fb_2_209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51" name="Google Shape;451;g1be79b0d0fb_2_209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9-Blank" showMasterSp="0">
  <p:cSld name="Teal_9-Blank">
    <p:bg>
      <p:bgPr>
        <a:solidFill>
          <a:schemeClr val="dk2"/>
        </a:solidFill>
      </p:bgPr>
    </p:bg>
    <p:spTree>
      <p:nvGrpSpPr>
        <p:cNvPr id="452" name="Shape 452"/>
        <p:cNvGrpSpPr/>
        <p:nvPr/>
      </p:nvGrpSpPr>
      <p:grpSpPr>
        <a:xfrm>
          <a:off x="0" y="0"/>
          <a:ext cx="0" cy="0"/>
          <a:chOff x="0" y="0"/>
          <a:chExt cx="0" cy="0"/>
        </a:xfrm>
      </p:grpSpPr>
      <p:sp>
        <p:nvSpPr>
          <p:cNvPr id="453" name="Google Shape;453;g1be79b0d0fb_2_209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v</a:t>
            </a:r>
            <a:endParaRPr b="0" i="0" sz="1100" u="none" cap="none" strike="noStrike">
              <a:solidFill>
                <a:srgbClr val="000000"/>
              </a:solidFill>
              <a:latin typeface="Arial"/>
              <a:ea typeface="Arial"/>
              <a:cs typeface="Arial"/>
              <a:sym typeface="Arial"/>
            </a:endParaRPr>
          </a:p>
        </p:txBody>
      </p:sp>
      <p:sp>
        <p:nvSpPr>
          <p:cNvPr id="454" name="Google Shape;454;g1be79b0d0fb_2_2099"/>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5" name="Google Shape;455;g1be79b0d0fb_2_209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56" name="Google Shape;456;g1be79b0d0fb_2_209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0-Large Type" showMasterSp="0">
  <p:cSld name="Teal_10-Large Type">
    <p:bg>
      <p:bgPr>
        <a:solidFill>
          <a:schemeClr val="dk2"/>
        </a:solidFill>
      </p:bgPr>
    </p:bg>
    <p:spTree>
      <p:nvGrpSpPr>
        <p:cNvPr id="457" name="Shape 457"/>
        <p:cNvGrpSpPr/>
        <p:nvPr/>
      </p:nvGrpSpPr>
      <p:grpSpPr>
        <a:xfrm>
          <a:off x="0" y="0"/>
          <a:ext cx="0" cy="0"/>
          <a:chOff x="0" y="0"/>
          <a:chExt cx="0" cy="0"/>
        </a:xfrm>
      </p:grpSpPr>
      <p:sp>
        <p:nvSpPr>
          <p:cNvPr id="458" name="Google Shape;458;g1be79b0d0fb_2_210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459" name="Google Shape;459;g1be79b0d0fb_2_210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60" name="Google Shape;460;g1be79b0d0fb_2_210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1" name="Google Shape;461;g1be79b0d0fb_2_2104"/>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62" name="Google Shape;462;g1be79b0d0fb_2_210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63" name="Google Shape;463;g1be79b0d0fb_2_210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1-Follow Us" showMasterSp="0">
  <p:cSld name="Teal_11-Follow Us">
    <p:bg>
      <p:bgPr>
        <a:solidFill>
          <a:schemeClr val="dk2"/>
        </a:solidFill>
      </p:bgPr>
    </p:bg>
    <p:spTree>
      <p:nvGrpSpPr>
        <p:cNvPr id="464" name="Shape 464"/>
        <p:cNvGrpSpPr/>
        <p:nvPr/>
      </p:nvGrpSpPr>
      <p:grpSpPr>
        <a:xfrm>
          <a:off x="0" y="0"/>
          <a:ext cx="0" cy="0"/>
          <a:chOff x="0" y="0"/>
          <a:chExt cx="0" cy="0"/>
        </a:xfrm>
      </p:grpSpPr>
      <p:sp>
        <p:nvSpPr>
          <p:cNvPr id="465" name="Google Shape;465;g1be79b0d0fb_2_211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466" name="Google Shape;466;g1be79b0d0fb_2_2111"/>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67" name="Google Shape;467;g1be79b0d0fb_2_2111"/>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Twitter icon" id="468" name="Google Shape;468;g1be79b0d0fb_2_2111"/>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469" name="Google Shape;469;g1be79b0d0fb_2_2111"/>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470" name="Google Shape;470;g1be79b0d0fb_2_2111"/>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US"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
        <p:nvSpPr>
          <p:cNvPr id="471" name="Google Shape;471;g1be79b0d0fb_2_211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472" name="Google Shape;472;g1be79b0d0fb_2_211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1"/>
        </a:solidFill>
      </p:bgPr>
    </p:bg>
    <p:spTree>
      <p:nvGrpSpPr>
        <p:cNvPr id="473" name="Shape 473"/>
        <p:cNvGrpSpPr/>
        <p:nvPr/>
      </p:nvGrpSpPr>
      <p:grpSpPr>
        <a:xfrm>
          <a:off x="0" y="0"/>
          <a:ext cx="0" cy="0"/>
          <a:chOff x="0" y="0"/>
          <a:chExt cx="0" cy="0"/>
        </a:xfrm>
      </p:grpSpPr>
      <p:sp>
        <p:nvSpPr>
          <p:cNvPr id="474" name="Google Shape;474;g1be79b0d0fb_2_212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5" name="Google Shape;475;g1be79b0d0fb_2_2120"/>
          <p:cNvSpPr/>
          <p:nvPr/>
        </p:nvSpPr>
        <p:spPr>
          <a:xfrm>
            <a:off x="154641" y="161365"/>
            <a:ext cx="8831100" cy="1048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6" name="Google Shape;476;g1be79b0d0fb_2_212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g1be79b0d0fb_2_2120"/>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78" name="Google Shape;478;g1be79b0d0fb_2_2120"/>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79" name="Google Shape;479;g1be79b0d0fb_2_212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0" name="Google Shape;480;g1be79b0d0fb_2_212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81" name="Shape 481"/>
        <p:cNvGrpSpPr/>
        <p:nvPr/>
      </p:nvGrpSpPr>
      <p:grpSpPr>
        <a:xfrm>
          <a:off x="0" y="0"/>
          <a:ext cx="0" cy="0"/>
          <a:chOff x="0" y="0"/>
          <a:chExt cx="0" cy="0"/>
        </a:xfrm>
      </p:grpSpPr>
      <p:grpSp>
        <p:nvGrpSpPr>
          <p:cNvPr id="482" name="Google Shape;482;g1be79b0d0fb_2_2128"/>
          <p:cNvGrpSpPr/>
          <p:nvPr/>
        </p:nvGrpSpPr>
        <p:grpSpPr>
          <a:xfrm>
            <a:off x="0" y="3903669"/>
            <a:ext cx="9144000" cy="1239925"/>
            <a:chOff x="0" y="3903669"/>
            <a:chExt cx="9144000" cy="1239925"/>
          </a:xfrm>
        </p:grpSpPr>
        <p:sp>
          <p:nvSpPr>
            <p:cNvPr id="483" name="Google Shape;483;g1be79b0d0fb_2_2128"/>
            <p:cNvSpPr/>
            <p:nvPr/>
          </p:nvSpPr>
          <p:spPr>
            <a:xfrm>
              <a:off x="8154895" y="3903669"/>
              <a:ext cx="989100" cy="987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1be79b0d0fb_2_2128"/>
            <p:cNvSpPr/>
            <p:nvPr/>
          </p:nvSpPr>
          <p:spPr>
            <a:xfrm flipH="1">
              <a:off x="6181163" y="3903669"/>
              <a:ext cx="989100" cy="987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1be79b0d0fb_2_2128"/>
            <p:cNvSpPr/>
            <p:nvPr/>
          </p:nvSpPr>
          <p:spPr>
            <a:xfrm>
              <a:off x="7170274" y="3903669"/>
              <a:ext cx="989100" cy="987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1be79b0d0fb_2_2128"/>
            <p:cNvSpPr/>
            <p:nvPr/>
          </p:nvSpPr>
          <p:spPr>
            <a:xfrm rot="10800000">
              <a:off x="8154757" y="3903682"/>
              <a:ext cx="989100" cy="9879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1be79b0d0fb_2_2128"/>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g1be79b0d0fb_2_2128"/>
          <p:cNvSpPr txBox="1"/>
          <p:nvPr>
            <p:ph type="title"/>
          </p:nvPr>
        </p:nvSpPr>
        <p:spPr>
          <a:xfrm>
            <a:off x="311700" y="410000"/>
            <a:ext cx="8520600" cy="6078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9" name="Google Shape;489;g1be79b0d0fb_2_2128"/>
          <p:cNvSpPr txBox="1"/>
          <p:nvPr>
            <p:ph idx="1" type="body"/>
          </p:nvPr>
        </p:nvSpPr>
        <p:spPr>
          <a:xfrm>
            <a:off x="311700" y="1229875"/>
            <a:ext cx="8520600" cy="33390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490" name="Google Shape;490;g1be79b0d0fb_2_2128"/>
          <p:cNvSpPr txBox="1"/>
          <p:nvPr>
            <p:ph idx="12" type="sldNum"/>
          </p:nvPr>
        </p:nvSpPr>
        <p:spPr>
          <a:xfrm>
            <a:off x="8460431" y="4651190"/>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5-Title and Content" type="obj">
  <p:cSld name="OBJECT">
    <p:spTree>
      <p:nvGrpSpPr>
        <p:cNvPr id="497" name="Shape 497"/>
        <p:cNvGrpSpPr/>
        <p:nvPr/>
      </p:nvGrpSpPr>
      <p:grpSpPr>
        <a:xfrm>
          <a:off x="0" y="0"/>
          <a:ext cx="0" cy="0"/>
          <a:chOff x="0" y="0"/>
          <a:chExt cx="0" cy="0"/>
        </a:xfrm>
      </p:grpSpPr>
      <p:sp>
        <p:nvSpPr>
          <p:cNvPr id="498" name="Google Shape;498;g1be79b0d0fb_2_547"/>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g1be79b0d0fb_2_547"/>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g1be79b0d0fb_2_54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01" name="Google Shape;501;g1be79b0d0fb_2_54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6-Two Content" type="twoObj">
  <p:cSld name="TWO_OBJECTS">
    <p:spTree>
      <p:nvGrpSpPr>
        <p:cNvPr id="58" name="Shape 58"/>
        <p:cNvGrpSpPr/>
        <p:nvPr/>
      </p:nvGrpSpPr>
      <p:grpSpPr>
        <a:xfrm>
          <a:off x="0" y="0"/>
          <a:ext cx="0" cy="0"/>
          <a:chOff x="0" y="0"/>
          <a:chExt cx="0" cy="0"/>
        </a:xfrm>
      </p:grpSpPr>
      <p:sp>
        <p:nvSpPr>
          <p:cNvPr id="59" name="Google Shape;59;g1be79b0d0fb_2_169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g1be79b0d0fb_2_1698"/>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 name="Google Shape;61;g1be79b0d0fb_2_1698"/>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 name="Google Shape;62;g1be79b0d0fb_2_169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63" name="Google Shape;63;g1be79b0d0fb_2_169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3-Title Bar and Content" showMasterSp="0">
  <p:cSld name="Gold_3-Title Bar and Content">
    <p:bg>
      <p:bgPr>
        <a:solidFill>
          <a:schemeClr val="accent4"/>
        </a:solidFill>
      </p:bgPr>
    </p:bg>
    <p:spTree>
      <p:nvGrpSpPr>
        <p:cNvPr id="502" name="Shape 502"/>
        <p:cNvGrpSpPr/>
        <p:nvPr/>
      </p:nvGrpSpPr>
      <p:grpSpPr>
        <a:xfrm>
          <a:off x="0" y="0"/>
          <a:ext cx="0" cy="0"/>
          <a:chOff x="0" y="0"/>
          <a:chExt cx="0" cy="0"/>
        </a:xfrm>
      </p:grpSpPr>
      <p:sp>
        <p:nvSpPr>
          <p:cNvPr id="503" name="Google Shape;503;g1be79b0d0fb_2_68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1be79b0d0fb_2_686"/>
          <p:cNvSpPr/>
          <p:nvPr/>
        </p:nvSpPr>
        <p:spPr>
          <a:xfrm>
            <a:off x="154641" y="161365"/>
            <a:ext cx="8831100" cy="1048200"/>
          </a:xfrm>
          <a:prstGeom prst="rect">
            <a:avLst/>
          </a:prstGeom>
          <a:solidFill>
            <a:srgbClr val="FAF5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5" name="Google Shape;505;g1be79b0d0fb_2_686"/>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6" name="Google Shape;506;g1be79b0d0fb_2_68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7" name="Google Shape;507;g1be79b0d0fb_2_68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08" name="Google Shape;508;g1be79b0d0fb_2_68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7-Comparison">
  <p:cSld name="Gold_7-Comparison">
    <p:bg>
      <p:bgPr>
        <a:solidFill>
          <a:schemeClr val="accent4"/>
        </a:solidFill>
      </p:bgPr>
    </p:bg>
    <p:spTree>
      <p:nvGrpSpPr>
        <p:cNvPr id="509" name="Shape 509"/>
        <p:cNvGrpSpPr/>
        <p:nvPr/>
      </p:nvGrpSpPr>
      <p:grpSpPr>
        <a:xfrm>
          <a:off x="0" y="0"/>
          <a:ext cx="0" cy="0"/>
          <a:chOff x="0" y="0"/>
          <a:chExt cx="0" cy="0"/>
        </a:xfrm>
      </p:grpSpPr>
      <p:sp>
        <p:nvSpPr>
          <p:cNvPr id="510" name="Google Shape;510;g1be79b0d0fb_2_712"/>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3200"/>
              <a:buNone/>
              <a:defRPr b="0" sz="3200">
                <a:solidFill>
                  <a:schemeClr val="accent4"/>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1" name="Google Shape;511;g1be79b0d0fb_2_712"/>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2" name="Google Shape;512;g1be79b0d0fb_2_712"/>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4"/>
              </a:buClr>
              <a:buSzPts val="3200"/>
              <a:buNone/>
              <a:defRPr b="0" sz="3200">
                <a:solidFill>
                  <a:schemeClr val="accent4"/>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3" name="Google Shape;513;g1be79b0d0fb_2_712"/>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g1be79b0d0fb_2_71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g1be79b0d0fb_2_71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16" name="Google Shape;516;g1be79b0d0fb_2_71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5-Title and Content">
  <p:cSld name="Gold_5-Title and Content">
    <p:bg>
      <p:bgPr>
        <a:solidFill>
          <a:schemeClr val="accent4"/>
        </a:solidFill>
      </p:bgPr>
    </p:bg>
    <p:spTree>
      <p:nvGrpSpPr>
        <p:cNvPr id="517" name="Shape 517"/>
        <p:cNvGrpSpPr/>
        <p:nvPr/>
      </p:nvGrpSpPr>
      <p:grpSpPr>
        <a:xfrm>
          <a:off x="0" y="0"/>
          <a:ext cx="0" cy="0"/>
          <a:chOff x="0" y="0"/>
          <a:chExt cx="0" cy="0"/>
        </a:xfrm>
      </p:grpSpPr>
      <p:sp>
        <p:nvSpPr>
          <p:cNvPr id="518" name="Google Shape;518;g1be79b0d0fb_2_701"/>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g1be79b0d0fb_2_701"/>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0" name="Google Shape;520;g1be79b0d0fb_2_701"/>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21" name="Google Shape;521;g1be79b0d0fb_2_701"/>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5-Title and Content">
  <p:cSld name="Green_5-Title and Content">
    <p:bg>
      <p:bgPr>
        <a:solidFill>
          <a:schemeClr val="accent5"/>
        </a:solidFill>
      </p:bgPr>
    </p:bg>
    <p:spTree>
      <p:nvGrpSpPr>
        <p:cNvPr id="522" name="Shape 522"/>
        <p:cNvGrpSpPr/>
        <p:nvPr/>
      </p:nvGrpSpPr>
      <p:grpSpPr>
        <a:xfrm>
          <a:off x="0" y="0"/>
          <a:ext cx="0" cy="0"/>
          <a:chOff x="0" y="0"/>
          <a:chExt cx="0" cy="0"/>
        </a:xfrm>
      </p:grpSpPr>
      <p:sp>
        <p:nvSpPr>
          <p:cNvPr id="523" name="Google Shape;523;g1be79b0d0fb_2_623"/>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g1be79b0d0fb_2_623"/>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g1be79b0d0fb_2_62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26" name="Google Shape;526;g1be79b0d0fb_2_62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3-Title Bar and Content" showMasterSp="0">
  <p:cSld name="Teal_3-Title Bar and Content">
    <p:bg>
      <p:bgPr>
        <a:solidFill>
          <a:schemeClr val="dk2"/>
        </a:solidFill>
      </p:bgPr>
    </p:bg>
    <p:spTree>
      <p:nvGrpSpPr>
        <p:cNvPr id="527" name="Shape 527"/>
        <p:cNvGrpSpPr/>
        <p:nvPr/>
      </p:nvGrpSpPr>
      <p:grpSpPr>
        <a:xfrm>
          <a:off x="0" y="0"/>
          <a:ext cx="0" cy="0"/>
          <a:chOff x="0" y="0"/>
          <a:chExt cx="0" cy="0"/>
        </a:xfrm>
      </p:grpSpPr>
      <p:sp>
        <p:nvSpPr>
          <p:cNvPr id="528" name="Google Shape;528;g1be79b0d0fb_2_91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9" name="Google Shape;529;g1be79b0d0fb_2_914"/>
          <p:cNvSpPr/>
          <p:nvPr/>
        </p:nvSpPr>
        <p:spPr>
          <a:xfrm>
            <a:off x="154641" y="161365"/>
            <a:ext cx="8831100" cy="1048200"/>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0" name="Google Shape;530;g1be79b0d0fb_2_914"/>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g1be79b0d0fb_2_914"/>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2" name="Google Shape;532;g1be79b0d0fb_2_914"/>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33" name="Google Shape;533;g1be79b0d0fb_2_914"/>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8-Title Only" showMasterSp="0">
  <p:cSld name="Gold_8-Title Only">
    <p:bg>
      <p:bgPr>
        <a:solidFill>
          <a:schemeClr val="accent4"/>
        </a:solidFill>
      </p:bgPr>
    </p:bg>
    <p:spTree>
      <p:nvGrpSpPr>
        <p:cNvPr id="534" name="Shape 534"/>
        <p:cNvGrpSpPr/>
        <p:nvPr/>
      </p:nvGrpSpPr>
      <p:grpSpPr>
        <a:xfrm>
          <a:off x="0" y="0"/>
          <a:ext cx="0" cy="0"/>
          <a:chOff x="0" y="0"/>
          <a:chExt cx="0" cy="0"/>
        </a:xfrm>
      </p:grpSpPr>
      <p:sp>
        <p:nvSpPr>
          <p:cNvPr id="535" name="Google Shape;535;g1be79b0d0fb_2_72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g1be79b0d0fb_2_720"/>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7" name="Google Shape;537;g1be79b0d0fb_2_720"/>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38" name="Google Shape;538;g1be79b0d0fb_2_72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Title Slide" showMasterSp="0" type="title">
  <p:cSld name="TITLE">
    <p:bg>
      <p:bgPr>
        <a:solidFill>
          <a:schemeClr val="accent1"/>
        </a:solidFill>
      </p:bgPr>
    </p:bg>
    <p:spTree>
      <p:nvGrpSpPr>
        <p:cNvPr id="539" name="Shape 539"/>
        <p:cNvGrpSpPr/>
        <p:nvPr/>
      </p:nvGrpSpPr>
      <p:grpSpPr>
        <a:xfrm>
          <a:off x="0" y="0"/>
          <a:ext cx="0" cy="0"/>
          <a:chOff x="0" y="0"/>
          <a:chExt cx="0" cy="0"/>
        </a:xfrm>
      </p:grpSpPr>
      <p:sp>
        <p:nvSpPr>
          <p:cNvPr id="540" name="Google Shape;540;g1be79b0d0fb_2_51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1" name="Google Shape;541;g1be79b0d0fb_2_516"/>
          <p:cNvSpPr/>
          <p:nvPr/>
        </p:nvSpPr>
        <p:spPr>
          <a:xfrm>
            <a:off x="154641" y="4461062"/>
            <a:ext cx="8831100" cy="524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542" name="Google Shape;542;g1be79b0d0fb_2_516"/>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543" name="Google Shape;543;g1be79b0d0fb_2_516"/>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g1be79b0d0fb_2_516"/>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545" name="Google Shape;545;g1be79b0d0fb_2_516"/>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546" name="Google Shape;546;g1be79b0d0fb_2_51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47" name="Google Shape;547;g1be79b0d0fb_2_51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2-Section Header" showMasterSp="0">
  <p:cSld name="Blue_2-Section Header">
    <p:bg>
      <p:bgPr>
        <a:solidFill>
          <a:schemeClr val="accent1"/>
        </a:solidFill>
      </p:bgPr>
    </p:bg>
    <p:spTree>
      <p:nvGrpSpPr>
        <p:cNvPr id="548" name="Shape 548"/>
        <p:cNvGrpSpPr/>
        <p:nvPr/>
      </p:nvGrpSpPr>
      <p:grpSpPr>
        <a:xfrm>
          <a:off x="0" y="0"/>
          <a:ext cx="0" cy="0"/>
          <a:chOff x="0" y="0"/>
          <a:chExt cx="0" cy="0"/>
        </a:xfrm>
      </p:grpSpPr>
      <p:sp>
        <p:nvSpPr>
          <p:cNvPr id="549" name="Google Shape;549;g1be79b0d0fb_2_52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0" name="Google Shape;550;g1be79b0d0fb_2_525"/>
          <p:cNvSpPr/>
          <p:nvPr/>
        </p:nvSpPr>
        <p:spPr>
          <a:xfrm>
            <a:off x="154640" y="1866568"/>
            <a:ext cx="8831100" cy="1425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551" name="Google Shape;551;g1be79b0d0fb_2_525"/>
          <p:cNvSpPr txBox="1"/>
          <p:nvPr>
            <p:ph type="ctrTitle"/>
          </p:nvPr>
        </p:nvSpPr>
        <p:spPr>
          <a:xfrm>
            <a:off x="537883" y="1866568"/>
            <a:ext cx="8088300" cy="1425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Oregon Department of Education Logo" id="552" name="Google Shape;552;g1be79b0d0fb_2_525"/>
          <p:cNvPicPr preferRelativeResize="0"/>
          <p:nvPr/>
        </p:nvPicPr>
        <p:blipFill rotWithShape="1">
          <a:blip r:embed="rId2">
            <a:alphaModFix/>
          </a:blip>
          <a:srcRect b="0" l="0" r="0" t="0"/>
          <a:stretch/>
        </p:blipFill>
        <p:spPr>
          <a:xfrm>
            <a:off x="3775327" y="160537"/>
            <a:ext cx="1195008" cy="1219011"/>
          </a:xfrm>
          <a:prstGeom prst="rect">
            <a:avLst/>
          </a:prstGeom>
          <a:noFill/>
          <a:ln>
            <a:noFill/>
          </a:ln>
        </p:spPr>
      </p:pic>
      <p:sp>
        <p:nvSpPr>
          <p:cNvPr id="553" name="Google Shape;553;g1be79b0d0fb_2_525"/>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54" name="Google Shape;554;g1be79b0d0fb_2_525"/>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3-Title Bar and Content" showMasterSp="0">
  <p:cSld name="Blue_3-Title Bar and Content">
    <p:bg>
      <p:bgPr>
        <a:solidFill>
          <a:schemeClr val="accent1"/>
        </a:solidFill>
      </p:bgPr>
    </p:bg>
    <p:spTree>
      <p:nvGrpSpPr>
        <p:cNvPr id="555" name="Shape 555"/>
        <p:cNvGrpSpPr/>
        <p:nvPr/>
      </p:nvGrpSpPr>
      <p:grpSpPr>
        <a:xfrm>
          <a:off x="0" y="0"/>
          <a:ext cx="0" cy="0"/>
          <a:chOff x="0" y="0"/>
          <a:chExt cx="0" cy="0"/>
        </a:xfrm>
      </p:grpSpPr>
      <p:sp>
        <p:nvSpPr>
          <p:cNvPr id="556" name="Google Shape;556;g1be79b0d0fb_2_53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7" name="Google Shape;557;g1be79b0d0fb_2_532"/>
          <p:cNvSpPr/>
          <p:nvPr/>
        </p:nvSpPr>
        <p:spPr>
          <a:xfrm>
            <a:off x="154641" y="161365"/>
            <a:ext cx="8831100" cy="1048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8" name="Google Shape;558;g1be79b0d0fb_2_532"/>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9" name="Google Shape;559;g1be79b0d0fb_2_53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g1be79b0d0fb_2_53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61" name="Google Shape;561;g1be79b0d0fb_2_53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4-Content with Caption" showMasterSp="0">
  <p:cSld name="Blue_4-Content with Caption">
    <p:bg>
      <p:bgPr>
        <a:solidFill>
          <a:schemeClr val="accent1"/>
        </a:solidFill>
      </p:bgPr>
    </p:bg>
    <p:spTree>
      <p:nvGrpSpPr>
        <p:cNvPr id="562" name="Shape 562"/>
        <p:cNvGrpSpPr/>
        <p:nvPr/>
      </p:nvGrpSpPr>
      <p:grpSpPr>
        <a:xfrm>
          <a:off x="0" y="0"/>
          <a:ext cx="0" cy="0"/>
          <a:chOff x="0" y="0"/>
          <a:chExt cx="0" cy="0"/>
        </a:xfrm>
      </p:grpSpPr>
      <p:sp>
        <p:nvSpPr>
          <p:cNvPr id="563" name="Google Shape;563;g1be79b0d0fb_2_53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4" name="Google Shape;564;g1be79b0d0fb_2_539"/>
          <p:cNvSpPr/>
          <p:nvPr/>
        </p:nvSpPr>
        <p:spPr>
          <a:xfrm>
            <a:off x="154642" y="161365"/>
            <a:ext cx="3547800" cy="4824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5" name="Google Shape;565;g1be79b0d0fb_2_539"/>
          <p:cNvSpPr txBox="1"/>
          <p:nvPr>
            <p:ph type="title"/>
          </p:nvPr>
        </p:nvSpPr>
        <p:spPr>
          <a:xfrm>
            <a:off x="537883" y="584734"/>
            <a:ext cx="2949000" cy="1894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g1be79b0d0fb_2_539"/>
          <p:cNvSpPr txBox="1"/>
          <p:nvPr>
            <p:ph idx="1" type="body"/>
          </p:nvPr>
        </p:nvSpPr>
        <p:spPr>
          <a:xfrm>
            <a:off x="3887391" y="584735"/>
            <a:ext cx="4629300" cy="381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7" name="Google Shape;567;g1be79b0d0fb_2_539"/>
          <p:cNvSpPr/>
          <p:nvPr>
            <p:ph idx="2" type="pic"/>
          </p:nvPr>
        </p:nvSpPr>
        <p:spPr>
          <a:xfrm>
            <a:off x="537883" y="2655094"/>
            <a:ext cx="2949000" cy="1740600"/>
          </a:xfrm>
          <a:prstGeom prst="rect">
            <a:avLst/>
          </a:prstGeom>
          <a:noFill/>
          <a:ln>
            <a:noFill/>
          </a:ln>
        </p:spPr>
      </p:sp>
      <p:sp>
        <p:nvSpPr>
          <p:cNvPr id="568" name="Google Shape;568;g1be79b0d0fb_2_539"/>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69" name="Google Shape;569;g1be79b0d0fb_2_539"/>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64" name="Shape 64"/>
        <p:cNvGrpSpPr/>
        <p:nvPr/>
      </p:nvGrpSpPr>
      <p:grpSpPr>
        <a:xfrm>
          <a:off x="0" y="0"/>
          <a:ext cx="0" cy="0"/>
          <a:chOff x="0" y="0"/>
          <a:chExt cx="0" cy="0"/>
        </a:xfrm>
      </p:grpSpPr>
      <p:sp>
        <p:nvSpPr>
          <p:cNvPr id="65" name="Google Shape;65;g1be79b0d0fb_2_1704"/>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2400"/>
              <a:buNone/>
              <a:defRPr b="0" sz="2400">
                <a:solidFill>
                  <a:schemeClr val="accent1"/>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66" name="Google Shape;66;g1be79b0d0fb_2_1704"/>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 name="Google Shape;67;g1be79b0d0fb_2_1704"/>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2400"/>
              <a:buNone/>
              <a:defRPr b="0" sz="2400">
                <a:solidFill>
                  <a:schemeClr val="accent1"/>
                </a:solidFill>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68" name="Google Shape;68;g1be79b0d0fb_2_1704"/>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g1be79b0d0fb_2_170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1be79b0d0fb_2_170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71" name="Google Shape;71;g1be79b0d0fb_2_170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6-Two Content" type="twoObj">
  <p:cSld name="TWO_OBJECTS">
    <p:spTree>
      <p:nvGrpSpPr>
        <p:cNvPr id="570" name="Shape 570"/>
        <p:cNvGrpSpPr/>
        <p:nvPr/>
      </p:nvGrpSpPr>
      <p:grpSpPr>
        <a:xfrm>
          <a:off x="0" y="0"/>
          <a:ext cx="0" cy="0"/>
          <a:chOff x="0" y="0"/>
          <a:chExt cx="0" cy="0"/>
        </a:xfrm>
      </p:grpSpPr>
      <p:sp>
        <p:nvSpPr>
          <p:cNvPr id="571" name="Google Shape;571;g1be79b0d0fb_2_55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g1be79b0d0fb_2_552"/>
          <p:cNvSpPr txBox="1"/>
          <p:nvPr>
            <p:ph idx="1" type="body"/>
          </p:nvPr>
        </p:nvSpPr>
        <p:spPr>
          <a:xfrm>
            <a:off x="537882" y="1369219"/>
            <a:ext cx="39768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g1be79b0d0fb_2_552"/>
          <p:cNvSpPr txBox="1"/>
          <p:nvPr>
            <p:ph idx="2" type="body"/>
          </p:nvPr>
        </p:nvSpPr>
        <p:spPr>
          <a:xfrm>
            <a:off x="4629150" y="1369219"/>
            <a:ext cx="39972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4" name="Google Shape;574;g1be79b0d0fb_2_55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75" name="Google Shape;575;g1be79b0d0fb_2_55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576" name="Shape 576"/>
        <p:cNvGrpSpPr/>
        <p:nvPr/>
      </p:nvGrpSpPr>
      <p:grpSpPr>
        <a:xfrm>
          <a:off x="0" y="0"/>
          <a:ext cx="0" cy="0"/>
          <a:chOff x="0" y="0"/>
          <a:chExt cx="0" cy="0"/>
        </a:xfrm>
      </p:grpSpPr>
      <p:sp>
        <p:nvSpPr>
          <p:cNvPr id="577" name="Google Shape;577;g1be79b0d0fb_2_558"/>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8" name="Google Shape;578;g1be79b0d0fb_2_558"/>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g1be79b0d0fb_2_558"/>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0" name="Google Shape;580;g1be79b0d0fb_2_558"/>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1" name="Google Shape;581;g1be79b0d0fb_2_558"/>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g1be79b0d0fb_2_55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83" name="Google Shape;583;g1be79b0d0fb_2_55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8-Title Only" showMasterSp="0">
  <p:cSld name="Blue_8-Title Only">
    <p:spTree>
      <p:nvGrpSpPr>
        <p:cNvPr id="584" name="Shape 584"/>
        <p:cNvGrpSpPr/>
        <p:nvPr/>
      </p:nvGrpSpPr>
      <p:grpSpPr>
        <a:xfrm>
          <a:off x="0" y="0"/>
          <a:ext cx="0" cy="0"/>
          <a:chOff x="0" y="0"/>
          <a:chExt cx="0" cy="0"/>
        </a:xfrm>
      </p:grpSpPr>
      <p:sp>
        <p:nvSpPr>
          <p:cNvPr id="585" name="Google Shape;585;g1be79b0d0fb_2_56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6" name="Google Shape;586;g1be79b0d0fb_2_56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g1be79b0d0fb_2_56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88" name="Google Shape;588;g1be79b0d0fb_2_56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589" name="Shape 589"/>
        <p:cNvGrpSpPr/>
        <p:nvPr/>
      </p:nvGrpSpPr>
      <p:grpSpPr>
        <a:xfrm>
          <a:off x="0" y="0"/>
          <a:ext cx="0" cy="0"/>
          <a:chOff x="0" y="0"/>
          <a:chExt cx="0" cy="0"/>
        </a:xfrm>
      </p:grpSpPr>
      <p:sp>
        <p:nvSpPr>
          <p:cNvPr id="590" name="Google Shape;590;g1be79b0d0fb_2_57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591" name="Google Shape;591;g1be79b0d0fb_2_571"/>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2" name="Google Shape;592;g1be79b0d0fb_2_571"/>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593" name="Google Shape;593;g1be79b0d0fb_2_571"/>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0-Large Type" showMasterSp="0">
  <p:cSld name="Blue_10-Large Type">
    <p:bg>
      <p:bgPr>
        <a:solidFill>
          <a:schemeClr val="accent1"/>
        </a:solidFill>
      </p:bgPr>
    </p:bg>
    <p:spTree>
      <p:nvGrpSpPr>
        <p:cNvPr id="594" name="Shape 594"/>
        <p:cNvGrpSpPr/>
        <p:nvPr/>
      </p:nvGrpSpPr>
      <p:grpSpPr>
        <a:xfrm>
          <a:off x="0" y="0"/>
          <a:ext cx="0" cy="0"/>
          <a:chOff x="0" y="0"/>
          <a:chExt cx="0" cy="0"/>
        </a:xfrm>
      </p:grpSpPr>
      <p:sp>
        <p:nvSpPr>
          <p:cNvPr id="595" name="Google Shape;595;g1be79b0d0fb_2_57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596" name="Google Shape;596;g1be79b0d0fb_2_576"/>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597" name="Google Shape;597;g1be79b0d0fb_2_576"/>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g1be79b0d0fb_2_576"/>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9" name="Google Shape;599;g1be79b0d0fb_2_57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00" name="Google Shape;600;g1be79b0d0fb_2_57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1-Follow Us" showMasterSp="0">
  <p:cSld name="Blue_11-Follow Us">
    <p:bg>
      <p:bgPr>
        <a:solidFill>
          <a:schemeClr val="accent1"/>
        </a:solidFill>
      </p:bgPr>
    </p:bg>
    <p:spTree>
      <p:nvGrpSpPr>
        <p:cNvPr id="601" name="Shape 601"/>
        <p:cNvGrpSpPr/>
        <p:nvPr/>
      </p:nvGrpSpPr>
      <p:grpSpPr>
        <a:xfrm>
          <a:off x="0" y="0"/>
          <a:ext cx="0" cy="0"/>
          <a:chOff x="0" y="0"/>
          <a:chExt cx="0" cy="0"/>
        </a:xfrm>
      </p:grpSpPr>
      <p:sp>
        <p:nvSpPr>
          <p:cNvPr id="602" name="Google Shape;602;g1be79b0d0fb_2_58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603" name="Google Shape;603;g1be79b0d0fb_2_583"/>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604" name="Google Shape;604;g1be79b0d0fb_2_583"/>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605" name="Google Shape;605;g1be79b0d0fb_2_583"/>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606" name="Google Shape;606;g1be79b0d0fb_2_583"/>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607" name="Google Shape;607;g1be79b0d0fb_2_583"/>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608" name="Google Shape;608;g1be79b0d0fb_2_58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09" name="Google Shape;609;g1be79b0d0fb_2_58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Title Slide" showMasterSp="0">
  <p:cSld name="Green_1-Title Slide">
    <p:bg>
      <p:bgPr>
        <a:solidFill>
          <a:schemeClr val="accent5"/>
        </a:solidFill>
      </p:bgPr>
    </p:bg>
    <p:spTree>
      <p:nvGrpSpPr>
        <p:cNvPr id="610" name="Shape 610"/>
        <p:cNvGrpSpPr/>
        <p:nvPr/>
      </p:nvGrpSpPr>
      <p:grpSpPr>
        <a:xfrm>
          <a:off x="0" y="0"/>
          <a:ext cx="0" cy="0"/>
          <a:chOff x="0" y="0"/>
          <a:chExt cx="0" cy="0"/>
        </a:xfrm>
      </p:grpSpPr>
      <p:sp>
        <p:nvSpPr>
          <p:cNvPr id="611" name="Google Shape;611;g1be79b0d0fb_2_59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2" name="Google Shape;612;g1be79b0d0fb_2_592"/>
          <p:cNvSpPr/>
          <p:nvPr/>
        </p:nvSpPr>
        <p:spPr>
          <a:xfrm>
            <a:off x="154641" y="4461062"/>
            <a:ext cx="8831100" cy="524400"/>
          </a:xfrm>
          <a:prstGeom prst="rect">
            <a:avLst/>
          </a:prstGeom>
          <a:solidFill>
            <a:srgbClr val="F0F4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613" name="Google Shape;613;g1be79b0d0fb_2_592"/>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614" name="Google Shape;614;g1be79b0d0fb_2_592"/>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g1be79b0d0fb_2_592"/>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616" name="Google Shape;616;g1be79b0d0fb_2_592"/>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617" name="Google Shape;617;g1be79b0d0fb_2_59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18" name="Google Shape;618;g1be79b0d0fb_2_59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4-Content with Caption" showMasterSp="0">
  <p:cSld name="Green_4-Content with Caption">
    <p:bg>
      <p:bgPr>
        <a:solidFill>
          <a:schemeClr val="accent5"/>
        </a:solidFill>
      </p:bgPr>
    </p:bg>
    <p:spTree>
      <p:nvGrpSpPr>
        <p:cNvPr id="619" name="Shape 619"/>
        <p:cNvGrpSpPr/>
        <p:nvPr/>
      </p:nvGrpSpPr>
      <p:grpSpPr>
        <a:xfrm>
          <a:off x="0" y="0"/>
          <a:ext cx="0" cy="0"/>
          <a:chOff x="0" y="0"/>
          <a:chExt cx="0" cy="0"/>
        </a:xfrm>
      </p:grpSpPr>
      <p:sp>
        <p:nvSpPr>
          <p:cNvPr id="620" name="Google Shape;620;g1be79b0d0fb_2_61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1" name="Google Shape;621;g1be79b0d0fb_2_615"/>
          <p:cNvSpPr/>
          <p:nvPr/>
        </p:nvSpPr>
        <p:spPr>
          <a:xfrm>
            <a:off x="154642" y="161365"/>
            <a:ext cx="3547800" cy="4824300"/>
          </a:xfrm>
          <a:prstGeom prst="rect">
            <a:avLst/>
          </a:prstGeom>
          <a:solidFill>
            <a:srgbClr val="F0F4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2" name="Google Shape;622;g1be79b0d0fb_2_615"/>
          <p:cNvSpPr txBox="1"/>
          <p:nvPr>
            <p:ph type="title"/>
          </p:nvPr>
        </p:nvSpPr>
        <p:spPr>
          <a:xfrm>
            <a:off x="537883" y="584734"/>
            <a:ext cx="2949000" cy="1906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g1be79b0d0fb_2_615"/>
          <p:cNvSpPr txBox="1"/>
          <p:nvPr>
            <p:ph idx="1" type="body"/>
          </p:nvPr>
        </p:nvSpPr>
        <p:spPr>
          <a:xfrm>
            <a:off x="3887391" y="584735"/>
            <a:ext cx="4629300" cy="381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4" name="Google Shape;624;g1be79b0d0fb_2_615"/>
          <p:cNvSpPr/>
          <p:nvPr>
            <p:ph idx="2" type="pic"/>
          </p:nvPr>
        </p:nvSpPr>
        <p:spPr>
          <a:xfrm>
            <a:off x="537883" y="2655094"/>
            <a:ext cx="2949000" cy="1740600"/>
          </a:xfrm>
          <a:prstGeom prst="rect">
            <a:avLst/>
          </a:prstGeom>
          <a:noFill/>
          <a:ln>
            <a:noFill/>
          </a:ln>
        </p:spPr>
      </p:sp>
      <p:sp>
        <p:nvSpPr>
          <p:cNvPr id="625" name="Google Shape;625;g1be79b0d0fb_2_615"/>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26" name="Google Shape;626;g1be79b0d0fb_2_615"/>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7-Comparison">
  <p:cSld name="Green_7-Comparison">
    <p:bg>
      <p:bgPr>
        <a:solidFill>
          <a:schemeClr val="accent5"/>
        </a:solidFill>
      </p:bgPr>
    </p:bg>
    <p:spTree>
      <p:nvGrpSpPr>
        <p:cNvPr id="627" name="Shape 627"/>
        <p:cNvGrpSpPr/>
        <p:nvPr/>
      </p:nvGrpSpPr>
      <p:grpSpPr>
        <a:xfrm>
          <a:off x="0" y="0"/>
          <a:ext cx="0" cy="0"/>
          <a:chOff x="0" y="0"/>
          <a:chExt cx="0" cy="0"/>
        </a:xfrm>
      </p:grpSpPr>
      <p:sp>
        <p:nvSpPr>
          <p:cNvPr id="628" name="Google Shape;628;g1be79b0d0fb_2_634"/>
          <p:cNvSpPr txBox="1"/>
          <p:nvPr>
            <p:ph idx="1" type="body"/>
          </p:nvPr>
        </p:nvSpPr>
        <p:spPr>
          <a:xfrm>
            <a:off x="537882" y="1260872"/>
            <a:ext cx="39603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5"/>
              </a:buClr>
              <a:buSzPts val="3200"/>
              <a:buNone/>
              <a:defRPr b="0" sz="3200">
                <a:solidFill>
                  <a:schemeClr val="accent5"/>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9" name="Google Shape;629;g1be79b0d0fb_2_634"/>
          <p:cNvSpPr txBox="1"/>
          <p:nvPr>
            <p:ph idx="2" type="body"/>
          </p:nvPr>
        </p:nvSpPr>
        <p:spPr>
          <a:xfrm>
            <a:off x="537882" y="1878806"/>
            <a:ext cx="39603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0" name="Google Shape;630;g1be79b0d0fb_2_634"/>
          <p:cNvSpPr txBox="1"/>
          <p:nvPr>
            <p:ph idx="3" type="body"/>
          </p:nvPr>
        </p:nvSpPr>
        <p:spPr>
          <a:xfrm>
            <a:off x="4629150" y="1260872"/>
            <a:ext cx="3997200" cy="61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5"/>
              </a:buClr>
              <a:buSzPts val="3200"/>
              <a:buNone/>
              <a:defRPr b="0" sz="3200">
                <a:solidFill>
                  <a:schemeClr val="accent5"/>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1" name="Google Shape;631;g1be79b0d0fb_2_634"/>
          <p:cNvSpPr txBox="1"/>
          <p:nvPr>
            <p:ph idx="4" type="body"/>
          </p:nvPr>
        </p:nvSpPr>
        <p:spPr>
          <a:xfrm>
            <a:off x="4629150" y="1878806"/>
            <a:ext cx="3997200" cy="2575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2" name="Google Shape;632;g1be79b0d0fb_2_634"/>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3" name="Google Shape;633;g1be79b0d0fb_2_634"/>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34" name="Google Shape;634;g1be79b0d0fb_2_634"/>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8-Title Only" showMasterSp="0">
  <p:cSld name="Green_8-Title Only">
    <p:bg>
      <p:bgPr>
        <a:solidFill>
          <a:schemeClr val="accent5"/>
        </a:solidFill>
      </p:bgPr>
    </p:bg>
    <p:spTree>
      <p:nvGrpSpPr>
        <p:cNvPr id="635" name="Shape 635"/>
        <p:cNvGrpSpPr/>
        <p:nvPr/>
      </p:nvGrpSpPr>
      <p:grpSpPr>
        <a:xfrm>
          <a:off x="0" y="0"/>
          <a:ext cx="0" cy="0"/>
          <a:chOff x="0" y="0"/>
          <a:chExt cx="0" cy="0"/>
        </a:xfrm>
      </p:grpSpPr>
      <p:sp>
        <p:nvSpPr>
          <p:cNvPr id="636" name="Google Shape;636;g1be79b0d0fb_2_64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7" name="Google Shape;637;g1be79b0d0fb_2_64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8" name="Google Shape;638;g1be79b0d0fb_2_64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39" name="Google Shape;639;g1be79b0d0fb_2_64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8-Title Only" showMasterSp="0">
  <p:cSld name="Blue_8-Title Only">
    <p:spTree>
      <p:nvGrpSpPr>
        <p:cNvPr id="72" name="Shape 72"/>
        <p:cNvGrpSpPr/>
        <p:nvPr/>
      </p:nvGrpSpPr>
      <p:grpSpPr>
        <a:xfrm>
          <a:off x="0" y="0"/>
          <a:ext cx="0" cy="0"/>
          <a:chOff x="0" y="0"/>
          <a:chExt cx="0" cy="0"/>
        </a:xfrm>
      </p:grpSpPr>
      <p:sp>
        <p:nvSpPr>
          <p:cNvPr id="73" name="Google Shape;73;g1be79b0d0fb_2_171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4" name="Google Shape;74;g1be79b0d0fb_2_171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g1be79b0d0fb_2_171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595959"/>
                </a:solidFill>
                <a:latin typeface="Calibri"/>
                <a:ea typeface="Calibri"/>
                <a:cs typeface="Calibri"/>
                <a:sym typeface="Calibri"/>
              </a:rPr>
              <a:t>Oregon Department of Education</a:t>
            </a:r>
            <a:endParaRPr b="0" i="0" sz="1100" u="none" cap="none" strike="noStrike">
              <a:solidFill>
                <a:srgbClr val="000000"/>
              </a:solidFill>
              <a:latin typeface="Arial"/>
              <a:ea typeface="Arial"/>
              <a:cs typeface="Arial"/>
              <a:sym typeface="Arial"/>
            </a:endParaRPr>
          </a:p>
        </p:txBody>
      </p:sp>
      <p:sp>
        <p:nvSpPr>
          <p:cNvPr id="76" name="Google Shape;76;g1be79b0d0fb_2_171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9-Blank" showMasterSp="0">
  <p:cSld name="Green_9-Blank">
    <p:bg>
      <p:bgPr>
        <a:solidFill>
          <a:schemeClr val="accent5"/>
        </a:solidFill>
      </p:bgPr>
    </p:bg>
    <p:spTree>
      <p:nvGrpSpPr>
        <p:cNvPr id="640" name="Shape 640"/>
        <p:cNvGrpSpPr/>
        <p:nvPr/>
      </p:nvGrpSpPr>
      <p:grpSpPr>
        <a:xfrm>
          <a:off x="0" y="0"/>
          <a:ext cx="0" cy="0"/>
          <a:chOff x="0" y="0"/>
          <a:chExt cx="0" cy="0"/>
        </a:xfrm>
      </p:grpSpPr>
      <p:sp>
        <p:nvSpPr>
          <p:cNvPr id="641" name="Google Shape;641;g1be79b0d0fb_2_64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642" name="Google Shape;642;g1be79b0d0fb_2_647"/>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g1be79b0d0fb_2_64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44" name="Google Shape;644;g1be79b0d0fb_2_64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0-Large Type" showMasterSp="0">
  <p:cSld name="Green_10-Large Type">
    <p:bg>
      <p:bgPr>
        <a:solidFill>
          <a:schemeClr val="accent5"/>
        </a:solidFill>
      </p:bgPr>
    </p:bg>
    <p:spTree>
      <p:nvGrpSpPr>
        <p:cNvPr id="645" name="Shape 645"/>
        <p:cNvGrpSpPr/>
        <p:nvPr/>
      </p:nvGrpSpPr>
      <p:grpSpPr>
        <a:xfrm>
          <a:off x="0" y="0"/>
          <a:ext cx="0" cy="0"/>
          <a:chOff x="0" y="0"/>
          <a:chExt cx="0" cy="0"/>
        </a:xfrm>
      </p:grpSpPr>
      <p:sp>
        <p:nvSpPr>
          <p:cNvPr id="646" name="Google Shape;646;g1be79b0d0fb_2_65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647" name="Google Shape;647;g1be79b0d0fb_2_652"/>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648" name="Google Shape;648;g1be79b0d0fb_2_652"/>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9" name="Google Shape;649;g1be79b0d0fb_2_652"/>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0" name="Google Shape;650;g1be79b0d0fb_2_652"/>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51" name="Google Shape;651;g1be79b0d0fb_2_65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1-Follow Us" showMasterSp="0">
  <p:cSld name="Green_11-Follow Us">
    <p:bg>
      <p:bgPr>
        <a:solidFill>
          <a:schemeClr val="accent5"/>
        </a:solidFill>
      </p:bgPr>
    </p:bg>
    <p:spTree>
      <p:nvGrpSpPr>
        <p:cNvPr id="652" name="Shape 652"/>
        <p:cNvGrpSpPr/>
        <p:nvPr/>
      </p:nvGrpSpPr>
      <p:grpSpPr>
        <a:xfrm>
          <a:off x="0" y="0"/>
          <a:ext cx="0" cy="0"/>
          <a:chOff x="0" y="0"/>
          <a:chExt cx="0" cy="0"/>
        </a:xfrm>
      </p:grpSpPr>
      <p:sp>
        <p:nvSpPr>
          <p:cNvPr id="653" name="Google Shape;653;g1be79b0d0fb_2_65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654" name="Google Shape;654;g1be79b0d0fb_2_659"/>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655" name="Google Shape;655;g1be79b0d0fb_2_659"/>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656" name="Google Shape;656;g1be79b0d0fb_2_659"/>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657" name="Google Shape;657;g1be79b0d0fb_2_659"/>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658" name="Google Shape;658;g1be79b0d0fb_2_659"/>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659" name="Google Shape;659;g1be79b0d0fb_2_659"/>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60" name="Google Shape;660;g1be79b0d0fb_2_659"/>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Title Slide" showMasterSp="0">
  <p:cSld name="Gold_1-Title Slide">
    <p:bg>
      <p:bgPr>
        <a:solidFill>
          <a:schemeClr val="accent4"/>
        </a:solidFill>
      </p:bgPr>
    </p:bg>
    <p:spTree>
      <p:nvGrpSpPr>
        <p:cNvPr id="661" name="Shape 661"/>
        <p:cNvGrpSpPr/>
        <p:nvPr/>
      </p:nvGrpSpPr>
      <p:grpSpPr>
        <a:xfrm>
          <a:off x="0" y="0"/>
          <a:ext cx="0" cy="0"/>
          <a:chOff x="0" y="0"/>
          <a:chExt cx="0" cy="0"/>
        </a:xfrm>
      </p:grpSpPr>
      <p:sp>
        <p:nvSpPr>
          <p:cNvPr id="662" name="Google Shape;662;g1be79b0d0fb_2_66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3" name="Google Shape;663;g1be79b0d0fb_2_668"/>
          <p:cNvSpPr/>
          <p:nvPr/>
        </p:nvSpPr>
        <p:spPr>
          <a:xfrm>
            <a:off x="154641" y="4461062"/>
            <a:ext cx="8831100" cy="524400"/>
          </a:xfrm>
          <a:prstGeom prst="rect">
            <a:avLst/>
          </a:prstGeom>
          <a:solidFill>
            <a:srgbClr val="FAF5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664" name="Google Shape;664;g1be79b0d0fb_2_668"/>
          <p:cNvPicPr preferRelativeResize="0"/>
          <p:nvPr/>
        </p:nvPicPr>
        <p:blipFill rotWithShape="1">
          <a:blip r:embed="rId2">
            <a:alphaModFix/>
          </a:blip>
          <a:srcRect b="0" l="0" r="0" t="0"/>
          <a:stretch/>
        </p:blipFill>
        <p:spPr>
          <a:xfrm>
            <a:off x="4089652" y="2604100"/>
            <a:ext cx="723521" cy="13716"/>
          </a:xfrm>
          <a:prstGeom prst="rect">
            <a:avLst/>
          </a:prstGeom>
          <a:noFill/>
          <a:ln>
            <a:noFill/>
          </a:ln>
        </p:spPr>
      </p:pic>
      <p:sp>
        <p:nvSpPr>
          <p:cNvPr id="665" name="Google Shape;665;g1be79b0d0fb_2_668"/>
          <p:cNvSpPr txBox="1"/>
          <p:nvPr>
            <p:ph type="ctrTitle"/>
          </p:nvPr>
        </p:nvSpPr>
        <p:spPr>
          <a:xfrm>
            <a:off x="1143000" y="1865026"/>
            <a:ext cx="6858000" cy="767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6" name="Google Shape;666;g1be79b0d0fb_2_668"/>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Oregon Department of Education Logo" id="667" name="Google Shape;667;g1be79b0d0fb_2_668"/>
          <p:cNvPicPr preferRelativeResize="0"/>
          <p:nvPr/>
        </p:nvPicPr>
        <p:blipFill rotWithShape="1">
          <a:blip r:embed="rId3">
            <a:alphaModFix/>
          </a:blip>
          <a:srcRect b="0" l="0" r="0" t="0"/>
          <a:stretch/>
        </p:blipFill>
        <p:spPr>
          <a:xfrm>
            <a:off x="3775327" y="160537"/>
            <a:ext cx="1195008" cy="1219011"/>
          </a:xfrm>
          <a:prstGeom prst="rect">
            <a:avLst/>
          </a:prstGeom>
          <a:noFill/>
          <a:ln>
            <a:noFill/>
          </a:ln>
        </p:spPr>
      </p:pic>
      <p:sp>
        <p:nvSpPr>
          <p:cNvPr id="668" name="Google Shape;668;g1be79b0d0fb_2_668"/>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69" name="Google Shape;669;g1be79b0d0fb_2_66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2-Section Header" showMasterSp="0">
  <p:cSld name="Gold_2-Section Header">
    <p:bg>
      <p:bgPr>
        <a:solidFill>
          <a:schemeClr val="accent4"/>
        </a:solidFill>
      </p:bgPr>
    </p:bg>
    <p:spTree>
      <p:nvGrpSpPr>
        <p:cNvPr id="670" name="Shape 670"/>
        <p:cNvGrpSpPr/>
        <p:nvPr/>
      </p:nvGrpSpPr>
      <p:grpSpPr>
        <a:xfrm>
          <a:off x="0" y="0"/>
          <a:ext cx="0" cy="0"/>
          <a:chOff x="0" y="0"/>
          <a:chExt cx="0" cy="0"/>
        </a:xfrm>
      </p:grpSpPr>
      <p:sp>
        <p:nvSpPr>
          <p:cNvPr id="671" name="Google Shape;671;g1be79b0d0fb_2_67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2" name="Google Shape;672;g1be79b0d0fb_2_677"/>
          <p:cNvSpPr/>
          <p:nvPr/>
        </p:nvSpPr>
        <p:spPr>
          <a:xfrm>
            <a:off x="154640" y="1866568"/>
            <a:ext cx="8831100" cy="1425300"/>
          </a:xfrm>
          <a:prstGeom prst="rect">
            <a:avLst/>
          </a:prstGeom>
          <a:solidFill>
            <a:srgbClr val="FAF5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673" name="Google Shape;673;g1be79b0d0fb_2_677"/>
          <p:cNvSpPr txBox="1"/>
          <p:nvPr>
            <p:ph type="ctrTitle"/>
          </p:nvPr>
        </p:nvSpPr>
        <p:spPr>
          <a:xfrm>
            <a:off x="537883" y="1866568"/>
            <a:ext cx="8088300" cy="1425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g1be79b0d0fb_2_677"/>
          <p:cNvSpPr txBox="1"/>
          <p:nvPr>
            <p:ph idx="10" type="dt"/>
          </p:nvPr>
        </p:nvSpPr>
        <p:spPr>
          <a:xfrm>
            <a:off x="2891118" y="4604845"/>
            <a:ext cx="33819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5" name="Google Shape;675;g1be79b0d0fb_2_677"/>
          <p:cNvSpPr txBox="1"/>
          <p:nvPr>
            <p:ph idx="11" type="ftr"/>
          </p:nvPr>
        </p:nvSpPr>
        <p:spPr>
          <a:xfrm>
            <a:off x="537882" y="4604845"/>
            <a:ext cx="21480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6" name="Google Shape;676;g1be79b0d0fb_2_67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Oregon Department of Education Logo" id="677" name="Google Shape;677;g1be79b0d0fb_2_677"/>
          <p:cNvPicPr preferRelativeResize="0"/>
          <p:nvPr/>
        </p:nvPicPr>
        <p:blipFill rotWithShape="1">
          <a:blip r:embed="rId2">
            <a:alphaModFix/>
          </a:blip>
          <a:srcRect b="0" l="0" r="0" t="0"/>
          <a:stretch/>
        </p:blipFill>
        <p:spPr>
          <a:xfrm>
            <a:off x="3775327" y="160537"/>
            <a:ext cx="1195008" cy="1219011"/>
          </a:xfrm>
          <a:prstGeom prst="rect">
            <a:avLst/>
          </a:prstGeom>
          <a:noFill/>
          <a:ln>
            <a:noFill/>
          </a:ln>
        </p:spPr>
      </p:pic>
      <p:sp>
        <p:nvSpPr>
          <p:cNvPr id="678" name="Google Shape;678;g1be79b0d0fb_2_67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4-Content with Caption" showMasterSp="0">
  <p:cSld name="Gold_4-Content with Caption">
    <p:bg>
      <p:bgPr>
        <a:solidFill>
          <a:schemeClr val="accent4"/>
        </a:solidFill>
      </p:bgPr>
    </p:bg>
    <p:spTree>
      <p:nvGrpSpPr>
        <p:cNvPr id="679" name="Shape 679"/>
        <p:cNvGrpSpPr/>
        <p:nvPr/>
      </p:nvGrpSpPr>
      <p:grpSpPr>
        <a:xfrm>
          <a:off x="0" y="0"/>
          <a:ext cx="0" cy="0"/>
          <a:chOff x="0" y="0"/>
          <a:chExt cx="0" cy="0"/>
        </a:xfrm>
      </p:grpSpPr>
      <p:sp>
        <p:nvSpPr>
          <p:cNvPr id="680" name="Google Shape;680;g1be79b0d0fb_2_69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1" name="Google Shape;681;g1be79b0d0fb_2_693"/>
          <p:cNvSpPr/>
          <p:nvPr/>
        </p:nvSpPr>
        <p:spPr>
          <a:xfrm>
            <a:off x="154642" y="161365"/>
            <a:ext cx="3547800" cy="4824300"/>
          </a:xfrm>
          <a:prstGeom prst="rect">
            <a:avLst/>
          </a:prstGeom>
          <a:solidFill>
            <a:srgbClr val="FAF5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2" name="Google Shape;682;g1be79b0d0fb_2_693"/>
          <p:cNvSpPr txBox="1"/>
          <p:nvPr>
            <p:ph type="title"/>
          </p:nvPr>
        </p:nvSpPr>
        <p:spPr>
          <a:xfrm>
            <a:off x="537883" y="584734"/>
            <a:ext cx="2949000" cy="1903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3" name="Google Shape;683;g1be79b0d0fb_2_693"/>
          <p:cNvSpPr txBox="1"/>
          <p:nvPr>
            <p:ph idx="1" type="body"/>
          </p:nvPr>
        </p:nvSpPr>
        <p:spPr>
          <a:xfrm>
            <a:off x="3887391" y="584735"/>
            <a:ext cx="4629300" cy="381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4" name="Google Shape;684;g1be79b0d0fb_2_693"/>
          <p:cNvSpPr/>
          <p:nvPr>
            <p:ph idx="2" type="pic"/>
          </p:nvPr>
        </p:nvSpPr>
        <p:spPr>
          <a:xfrm>
            <a:off x="537883" y="2655094"/>
            <a:ext cx="2949000" cy="1740600"/>
          </a:xfrm>
          <a:prstGeom prst="rect">
            <a:avLst/>
          </a:prstGeom>
          <a:noFill/>
          <a:ln>
            <a:noFill/>
          </a:ln>
        </p:spPr>
      </p:sp>
      <p:sp>
        <p:nvSpPr>
          <p:cNvPr id="685" name="Google Shape;685;g1be79b0d0fb_2_693"/>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86" name="Google Shape;686;g1be79b0d0fb_2_69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6-Two Content">
  <p:cSld name="Gold_6-Two Content">
    <p:bg>
      <p:bgPr>
        <a:solidFill>
          <a:schemeClr val="accent4"/>
        </a:solidFill>
      </p:bgPr>
    </p:bg>
    <p:spTree>
      <p:nvGrpSpPr>
        <p:cNvPr id="687" name="Shape 687"/>
        <p:cNvGrpSpPr/>
        <p:nvPr/>
      </p:nvGrpSpPr>
      <p:grpSpPr>
        <a:xfrm>
          <a:off x="0" y="0"/>
          <a:ext cx="0" cy="0"/>
          <a:chOff x="0" y="0"/>
          <a:chExt cx="0" cy="0"/>
        </a:xfrm>
      </p:grpSpPr>
      <p:sp>
        <p:nvSpPr>
          <p:cNvPr id="688" name="Google Shape;688;g1be79b0d0fb_2_70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g1be79b0d0fb_2_706"/>
          <p:cNvSpPr txBox="1"/>
          <p:nvPr>
            <p:ph idx="1" type="body"/>
          </p:nvPr>
        </p:nvSpPr>
        <p:spPr>
          <a:xfrm>
            <a:off x="537882" y="1369219"/>
            <a:ext cx="39768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0" name="Google Shape;690;g1be79b0d0fb_2_706"/>
          <p:cNvSpPr txBox="1"/>
          <p:nvPr>
            <p:ph idx="2" type="body"/>
          </p:nvPr>
        </p:nvSpPr>
        <p:spPr>
          <a:xfrm>
            <a:off x="4629150" y="1369219"/>
            <a:ext cx="3997200" cy="3079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1" name="Google Shape;691;g1be79b0d0fb_2_706"/>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92" name="Google Shape;692;g1be79b0d0fb_2_70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9-Blank" showMasterSp="0">
  <p:cSld name="Gold_9-Blank">
    <p:bg>
      <p:bgPr>
        <a:solidFill>
          <a:schemeClr val="accent4"/>
        </a:solidFill>
      </p:bgPr>
    </p:bg>
    <p:spTree>
      <p:nvGrpSpPr>
        <p:cNvPr id="693" name="Shape 693"/>
        <p:cNvGrpSpPr/>
        <p:nvPr/>
      </p:nvGrpSpPr>
      <p:grpSpPr>
        <a:xfrm>
          <a:off x="0" y="0"/>
          <a:ext cx="0" cy="0"/>
          <a:chOff x="0" y="0"/>
          <a:chExt cx="0" cy="0"/>
        </a:xfrm>
      </p:grpSpPr>
      <p:sp>
        <p:nvSpPr>
          <p:cNvPr id="694" name="Google Shape;694;g1be79b0d0fb_2_72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v</a:t>
            </a:r>
            <a:endParaRPr b="0" i="0" sz="1400" u="none" cap="none" strike="noStrike">
              <a:solidFill>
                <a:srgbClr val="000000"/>
              </a:solidFill>
              <a:latin typeface="Arial"/>
              <a:ea typeface="Arial"/>
              <a:cs typeface="Arial"/>
              <a:sym typeface="Arial"/>
            </a:endParaRPr>
          </a:p>
        </p:txBody>
      </p:sp>
      <p:sp>
        <p:nvSpPr>
          <p:cNvPr id="695" name="Google Shape;695;g1be79b0d0fb_2_725"/>
          <p:cNvSpPr txBox="1"/>
          <p:nvPr>
            <p:ph idx="1" type="body"/>
          </p:nvPr>
        </p:nvSpPr>
        <p:spPr>
          <a:xfrm>
            <a:off x="537882" y="494969"/>
            <a:ext cx="8088300" cy="4049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6" name="Google Shape;696;g1be79b0d0fb_2_725"/>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697" name="Google Shape;697;g1be79b0d0fb_2_725"/>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0-Large Type" showMasterSp="0">
  <p:cSld name="Gold_10-Large Type">
    <p:bg>
      <p:bgPr>
        <a:solidFill>
          <a:schemeClr val="accent4"/>
        </a:solidFill>
      </p:bgPr>
    </p:bg>
    <p:spTree>
      <p:nvGrpSpPr>
        <p:cNvPr id="698" name="Shape 698"/>
        <p:cNvGrpSpPr/>
        <p:nvPr/>
      </p:nvGrpSpPr>
      <p:grpSpPr>
        <a:xfrm>
          <a:off x="0" y="0"/>
          <a:ext cx="0" cy="0"/>
          <a:chOff x="0" y="0"/>
          <a:chExt cx="0" cy="0"/>
        </a:xfrm>
      </p:grpSpPr>
      <p:sp>
        <p:nvSpPr>
          <p:cNvPr id="699" name="Google Shape;699;g1be79b0d0fb_2_73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00" name="Google Shape;700;g1be79b0d0fb_2_730"/>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701" name="Google Shape;701;g1be79b0d0fb_2_730"/>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g1be79b0d0fb_2_730"/>
          <p:cNvSpPr txBox="1"/>
          <p:nvPr>
            <p:ph idx="1" type="subTitle"/>
          </p:nvPr>
        </p:nvSpPr>
        <p:spPr>
          <a:xfrm>
            <a:off x="1143000" y="3002388"/>
            <a:ext cx="6858000" cy="6603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3" name="Google Shape;703;g1be79b0d0fb_2_730"/>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04" name="Google Shape;704;g1be79b0d0fb_2_73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1-Follow Us" showMasterSp="0">
  <p:cSld name="Gold_11-Follow Us">
    <p:bg>
      <p:bgPr>
        <a:solidFill>
          <a:schemeClr val="accent4"/>
        </a:solidFill>
      </p:bgPr>
    </p:bg>
    <p:spTree>
      <p:nvGrpSpPr>
        <p:cNvPr id="705" name="Shape 705"/>
        <p:cNvGrpSpPr/>
        <p:nvPr/>
      </p:nvGrpSpPr>
      <p:grpSpPr>
        <a:xfrm>
          <a:off x="0" y="0"/>
          <a:ext cx="0" cy="0"/>
          <a:chOff x="0" y="0"/>
          <a:chExt cx="0" cy="0"/>
        </a:xfrm>
      </p:grpSpPr>
      <p:sp>
        <p:nvSpPr>
          <p:cNvPr id="706" name="Google Shape;706;g1be79b0d0fb_2_73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ecorative line break" id="707" name="Google Shape;707;g1be79b0d0fb_2_737"/>
          <p:cNvPicPr preferRelativeResize="0"/>
          <p:nvPr/>
        </p:nvPicPr>
        <p:blipFill rotWithShape="1">
          <a:blip r:embed="rId2">
            <a:alphaModFix/>
          </a:blip>
          <a:srcRect b="0" l="0" r="0" t="0"/>
          <a:stretch/>
        </p:blipFill>
        <p:spPr>
          <a:xfrm>
            <a:off x="4089652" y="2886671"/>
            <a:ext cx="723521" cy="13716"/>
          </a:xfrm>
          <a:prstGeom prst="rect">
            <a:avLst/>
          </a:prstGeom>
          <a:noFill/>
          <a:ln>
            <a:noFill/>
          </a:ln>
        </p:spPr>
      </p:pic>
      <p:sp>
        <p:nvSpPr>
          <p:cNvPr id="708" name="Google Shape;708;g1be79b0d0fb_2_737"/>
          <p:cNvSpPr txBox="1"/>
          <p:nvPr>
            <p:ph type="ctrTitle"/>
          </p:nvPr>
        </p:nvSpPr>
        <p:spPr>
          <a:xfrm>
            <a:off x="1143000" y="1124344"/>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709" name="Google Shape;709;g1be79b0d0fb_2_737"/>
          <p:cNvPicPr preferRelativeResize="0"/>
          <p:nvPr/>
        </p:nvPicPr>
        <p:blipFill rotWithShape="1">
          <a:blip r:embed="rId3">
            <a:alphaModFix/>
          </a:blip>
          <a:srcRect b="0" l="0" r="0" t="0"/>
          <a:stretch/>
        </p:blipFill>
        <p:spPr>
          <a:xfrm>
            <a:off x="2038718" y="3032551"/>
            <a:ext cx="281272" cy="281273"/>
          </a:xfrm>
          <a:prstGeom prst="rect">
            <a:avLst/>
          </a:prstGeom>
          <a:noFill/>
          <a:ln>
            <a:noFill/>
          </a:ln>
        </p:spPr>
      </p:pic>
      <p:pic>
        <p:nvPicPr>
          <p:cNvPr descr="Facebook icon" id="710" name="Google Shape;710;g1be79b0d0fb_2_737"/>
          <p:cNvPicPr preferRelativeResize="0"/>
          <p:nvPr/>
        </p:nvPicPr>
        <p:blipFill rotWithShape="1">
          <a:blip r:embed="rId4">
            <a:alphaModFix/>
          </a:blip>
          <a:srcRect b="0" l="0" r="0" t="0"/>
          <a:stretch/>
        </p:blipFill>
        <p:spPr>
          <a:xfrm>
            <a:off x="6768720" y="3032551"/>
            <a:ext cx="281273" cy="281273"/>
          </a:xfrm>
          <a:prstGeom prst="rect">
            <a:avLst/>
          </a:prstGeom>
          <a:noFill/>
          <a:ln>
            <a:noFill/>
          </a:ln>
        </p:spPr>
      </p:pic>
      <p:sp>
        <p:nvSpPr>
          <p:cNvPr id="711" name="Google Shape;711;g1be79b0d0fb_2_737"/>
          <p:cNvSpPr txBox="1"/>
          <p:nvPr/>
        </p:nvSpPr>
        <p:spPr>
          <a:xfrm>
            <a:off x="2038718" y="3032551"/>
            <a:ext cx="5105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Calibri"/>
              <a:buNone/>
            </a:pPr>
            <a:r>
              <a:rPr b="0" i="0" lang="en-US" sz="2400" u="none" cap="none" strike="noStrike">
                <a:solidFill>
                  <a:schemeClr val="accent1"/>
                </a:solidFill>
                <a:latin typeface="Calibri"/>
                <a:ea typeface="Calibri"/>
                <a:cs typeface="Calibri"/>
                <a:sym typeface="Calibri"/>
              </a:rPr>
              <a:t>twitter.com/ORDeptEd | fb.com/ORDeptEd</a:t>
            </a:r>
            <a:endParaRPr b="0" i="0" sz="2400" u="none" cap="none" strike="noStrike">
              <a:solidFill>
                <a:schemeClr val="accent1"/>
              </a:solidFill>
              <a:latin typeface="Calibri"/>
              <a:ea typeface="Calibri"/>
              <a:cs typeface="Calibri"/>
              <a:sym typeface="Calibri"/>
            </a:endParaRPr>
          </a:p>
        </p:txBody>
      </p:sp>
      <p:sp>
        <p:nvSpPr>
          <p:cNvPr id="712" name="Google Shape;712;g1be79b0d0fb_2_737"/>
          <p:cNvSpPr txBox="1"/>
          <p:nvPr/>
        </p:nvSpPr>
        <p:spPr>
          <a:xfrm>
            <a:off x="537882" y="4641037"/>
            <a:ext cx="57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595959"/>
                </a:solidFill>
                <a:latin typeface="Calibri"/>
                <a:ea typeface="Calibri"/>
                <a:cs typeface="Calibri"/>
                <a:sym typeface="Calibri"/>
              </a:rPr>
              <a:t>Oregon Department of Education</a:t>
            </a:r>
            <a:endParaRPr b="0" i="0" sz="1400" u="none" cap="none" strike="noStrike">
              <a:solidFill>
                <a:srgbClr val="000000"/>
              </a:solidFill>
              <a:latin typeface="Arial"/>
              <a:ea typeface="Arial"/>
              <a:cs typeface="Arial"/>
              <a:sym typeface="Arial"/>
            </a:endParaRPr>
          </a:p>
        </p:txBody>
      </p:sp>
      <p:sp>
        <p:nvSpPr>
          <p:cNvPr id="713" name="Google Shape;713;g1be79b0d0fb_2_73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70" Type="http://schemas.openxmlformats.org/officeDocument/2006/relationships/theme" Target="../theme/theme1.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slideLayout" Target="../slideLayouts/slideLayout68.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07.xml"/><Relationship Id="rId42" Type="http://schemas.openxmlformats.org/officeDocument/2006/relationships/slideLayout" Target="../slideLayouts/slideLayout109.xml"/><Relationship Id="rId41" Type="http://schemas.openxmlformats.org/officeDocument/2006/relationships/slideLayout" Target="../slideLayouts/slideLayout108.xml"/><Relationship Id="rId44" Type="http://schemas.openxmlformats.org/officeDocument/2006/relationships/slideLayout" Target="../slideLayouts/slideLayout111.xml"/><Relationship Id="rId43" Type="http://schemas.openxmlformats.org/officeDocument/2006/relationships/slideLayout" Target="../slideLayouts/slideLayout110.xml"/><Relationship Id="rId46" Type="http://schemas.openxmlformats.org/officeDocument/2006/relationships/slideLayout" Target="../slideLayouts/slideLayout113.xml"/><Relationship Id="rId45" Type="http://schemas.openxmlformats.org/officeDocument/2006/relationships/slideLayout" Target="../slideLayouts/slideLayout112.xml"/><Relationship Id="rId1" Type="http://schemas.openxmlformats.org/officeDocument/2006/relationships/image" Target="../media/image1.pn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48" Type="http://schemas.openxmlformats.org/officeDocument/2006/relationships/slideLayout" Target="../slideLayouts/slideLayout115.xml"/><Relationship Id="rId47" Type="http://schemas.openxmlformats.org/officeDocument/2006/relationships/slideLayout" Target="../slideLayouts/slideLayout114.xml"/><Relationship Id="rId49" Type="http://schemas.openxmlformats.org/officeDocument/2006/relationships/slideLayout" Target="../slideLayouts/slideLayout116.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31" Type="http://schemas.openxmlformats.org/officeDocument/2006/relationships/slideLayout" Target="../slideLayouts/slideLayout98.xml"/><Relationship Id="rId30" Type="http://schemas.openxmlformats.org/officeDocument/2006/relationships/slideLayout" Target="../slideLayouts/slideLayout97.xml"/><Relationship Id="rId33" Type="http://schemas.openxmlformats.org/officeDocument/2006/relationships/slideLayout" Target="../slideLayouts/slideLayout100.xml"/><Relationship Id="rId32" Type="http://schemas.openxmlformats.org/officeDocument/2006/relationships/slideLayout" Target="../slideLayouts/slideLayout99.xml"/><Relationship Id="rId35" Type="http://schemas.openxmlformats.org/officeDocument/2006/relationships/slideLayout" Target="../slideLayouts/slideLayout102.xml"/><Relationship Id="rId34" Type="http://schemas.openxmlformats.org/officeDocument/2006/relationships/slideLayout" Target="../slideLayouts/slideLayout101.xml"/><Relationship Id="rId37" Type="http://schemas.openxmlformats.org/officeDocument/2006/relationships/slideLayout" Target="../slideLayouts/slideLayout104.xml"/><Relationship Id="rId36" Type="http://schemas.openxmlformats.org/officeDocument/2006/relationships/slideLayout" Target="../slideLayouts/slideLayout103.xml"/><Relationship Id="rId39" Type="http://schemas.openxmlformats.org/officeDocument/2006/relationships/slideLayout" Target="../slideLayouts/slideLayout106.xml"/><Relationship Id="rId38" Type="http://schemas.openxmlformats.org/officeDocument/2006/relationships/slideLayout" Target="../slideLayouts/slideLayout105.xml"/><Relationship Id="rId62" Type="http://schemas.openxmlformats.org/officeDocument/2006/relationships/slideLayout" Target="../slideLayouts/slideLayout129.xml"/><Relationship Id="rId61" Type="http://schemas.openxmlformats.org/officeDocument/2006/relationships/slideLayout" Target="../slideLayouts/slideLayout128.xml"/><Relationship Id="rId20" Type="http://schemas.openxmlformats.org/officeDocument/2006/relationships/slideLayout" Target="../slideLayouts/slideLayout87.xml"/><Relationship Id="rId63" Type="http://schemas.openxmlformats.org/officeDocument/2006/relationships/theme" Target="../theme/theme2.xml"/><Relationship Id="rId22" Type="http://schemas.openxmlformats.org/officeDocument/2006/relationships/slideLayout" Target="../slideLayouts/slideLayout89.xml"/><Relationship Id="rId21" Type="http://schemas.openxmlformats.org/officeDocument/2006/relationships/slideLayout" Target="../slideLayouts/slideLayout88.xml"/><Relationship Id="rId24" Type="http://schemas.openxmlformats.org/officeDocument/2006/relationships/slideLayout" Target="../slideLayouts/slideLayout91.xml"/><Relationship Id="rId23" Type="http://schemas.openxmlformats.org/officeDocument/2006/relationships/slideLayout" Target="../slideLayouts/slideLayout90.xml"/><Relationship Id="rId60" Type="http://schemas.openxmlformats.org/officeDocument/2006/relationships/slideLayout" Target="../slideLayouts/slideLayout127.xml"/><Relationship Id="rId26" Type="http://schemas.openxmlformats.org/officeDocument/2006/relationships/slideLayout" Target="../slideLayouts/slideLayout93.xml"/><Relationship Id="rId25" Type="http://schemas.openxmlformats.org/officeDocument/2006/relationships/slideLayout" Target="../slideLayouts/slideLayout92.xml"/><Relationship Id="rId28" Type="http://schemas.openxmlformats.org/officeDocument/2006/relationships/slideLayout" Target="../slideLayouts/slideLayout95.xml"/><Relationship Id="rId27" Type="http://schemas.openxmlformats.org/officeDocument/2006/relationships/slideLayout" Target="../slideLayouts/slideLayout94.xml"/><Relationship Id="rId29" Type="http://schemas.openxmlformats.org/officeDocument/2006/relationships/slideLayout" Target="../slideLayouts/slideLayout96.xml"/><Relationship Id="rId51" Type="http://schemas.openxmlformats.org/officeDocument/2006/relationships/slideLayout" Target="../slideLayouts/slideLayout118.xml"/><Relationship Id="rId50" Type="http://schemas.openxmlformats.org/officeDocument/2006/relationships/slideLayout" Target="../slideLayouts/slideLayout117.xml"/><Relationship Id="rId53" Type="http://schemas.openxmlformats.org/officeDocument/2006/relationships/slideLayout" Target="../slideLayouts/slideLayout120.xml"/><Relationship Id="rId52" Type="http://schemas.openxmlformats.org/officeDocument/2006/relationships/slideLayout" Target="../slideLayouts/slideLayout119.xml"/><Relationship Id="rId11" Type="http://schemas.openxmlformats.org/officeDocument/2006/relationships/slideLayout" Target="../slideLayouts/slideLayout78.xml"/><Relationship Id="rId55" Type="http://schemas.openxmlformats.org/officeDocument/2006/relationships/slideLayout" Target="../slideLayouts/slideLayout122.xml"/><Relationship Id="rId10" Type="http://schemas.openxmlformats.org/officeDocument/2006/relationships/slideLayout" Target="../slideLayouts/slideLayout77.xml"/><Relationship Id="rId54" Type="http://schemas.openxmlformats.org/officeDocument/2006/relationships/slideLayout" Target="../slideLayouts/slideLayout121.xml"/><Relationship Id="rId13" Type="http://schemas.openxmlformats.org/officeDocument/2006/relationships/slideLayout" Target="../slideLayouts/slideLayout80.xml"/><Relationship Id="rId57" Type="http://schemas.openxmlformats.org/officeDocument/2006/relationships/slideLayout" Target="../slideLayouts/slideLayout124.xml"/><Relationship Id="rId12" Type="http://schemas.openxmlformats.org/officeDocument/2006/relationships/slideLayout" Target="../slideLayouts/slideLayout79.xml"/><Relationship Id="rId56" Type="http://schemas.openxmlformats.org/officeDocument/2006/relationships/slideLayout" Target="../slideLayouts/slideLayout123.xml"/><Relationship Id="rId15" Type="http://schemas.openxmlformats.org/officeDocument/2006/relationships/slideLayout" Target="../slideLayouts/slideLayout82.xml"/><Relationship Id="rId59" Type="http://schemas.openxmlformats.org/officeDocument/2006/relationships/slideLayout" Target="../slideLayouts/slideLayout126.xml"/><Relationship Id="rId14" Type="http://schemas.openxmlformats.org/officeDocument/2006/relationships/slideLayout" Target="../slideLayouts/slideLayout81.xml"/><Relationship Id="rId58" Type="http://schemas.openxmlformats.org/officeDocument/2006/relationships/slideLayout" Target="../slideLayouts/slideLayout125.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19" Type="http://schemas.openxmlformats.org/officeDocument/2006/relationships/slideLayout" Target="../slideLayouts/slideLayout86.xml"/><Relationship Id="rId1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g1be79b0d0fb_2_165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Calibri"/>
              <a:ea typeface="Calibri"/>
              <a:cs typeface="Calibri"/>
              <a:sym typeface="Calibri"/>
            </a:endParaRPr>
          </a:p>
        </p:txBody>
      </p:sp>
      <p:sp>
        <p:nvSpPr>
          <p:cNvPr id="11" name="Google Shape;11;g1be79b0d0fb_2_165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g1be79b0d0fb_2_1656"/>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 name="Google Shape;13;g1be79b0d0fb_2_165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14" name="Google Shape;14;g1be79b0d0fb_2_1656"/>
          <p:cNvPicPr preferRelativeResize="0"/>
          <p:nvPr/>
        </p:nvPicPr>
        <p:blipFill rotWithShape="1">
          <a:blip r:embed="rId1">
            <a:alphaModFix/>
          </a:blip>
          <a:srcRect b="0" l="0" r="0" t="0"/>
          <a:stretch/>
        </p:blipFill>
        <p:spPr>
          <a:xfrm>
            <a:off x="603503" y="1168770"/>
            <a:ext cx="964694" cy="182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1" name="Shape 491"/>
        <p:cNvGrpSpPr/>
        <p:nvPr/>
      </p:nvGrpSpPr>
      <p:grpSpPr>
        <a:xfrm>
          <a:off x="0" y="0"/>
          <a:ext cx="0" cy="0"/>
          <a:chOff x="0" y="0"/>
          <a:chExt cx="0" cy="0"/>
        </a:xfrm>
      </p:grpSpPr>
      <p:sp>
        <p:nvSpPr>
          <p:cNvPr id="492" name="Google Shape;492;g1be79b0d0fb_2_51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Calibri"/>
              <a:ea typeface="Calibri"/>
              <a:cs typeface="Calibri"/>
              <a:sym typeface="Calibri"/>
            </a:endParaRPr>
          </a:p>
        </p:txBody>
      </p:sp>
      <p:sp>
        <p:nvSpPr>
          <p:cNvPr id="493" name="Google Shape;493;g1be79b0d0fb_2_510"/>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4" name="Google Shape;494;g1be79b0d0fb_2_510"/>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5" name="Google Shape;495;g1be79b0d0fb_2_51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496" name="Google Shape;496;g1be79b0d0fb_2_510"/>
          <p:cNvPicPr preferRelativeResize="0"/>
          <p:nvPr/>
        </p:nvPicPr>
        <p:blipFill rotWithShape="1">
          <a:blip r:embed="rId1">
            <a:alphaModFix/>
          </a:blip>
          <a:srcRect b="0" l="0" r="0" t="0"/>
          <a:stretch/>
        </p:blipFill>
        <p:spPr>
          <a:xfrm>
            <a:off x="603503" y="1168770"/>
            <a:ext cx="723521" cy="137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g1be79b0d0fb_2_1650"/>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SzPts val="9000"/>
              <a:buNone/>
            </a:pPr>
            <a:r>
              <a:rPr lang="en-US" sz="4400"/>
              <a:t>Harney County School District #3</a:t>
            </a:r>
            <a:endParaRPr sz="4400"/>
          </a:p>
        </p:txBody>
      </p:sp>
      <p:sp>
        <p:nvSpPr>
          <p:cNvPr id="931" name="Google Shape;931;g1be79b0d0fb_2_1650"/>
          <p:cNvSpPr txBox="1"/>
          <p:nvPr>
            <p:ph idx="1" type="subTitle"/>
          </p:nvPr>
        </p:nvSpPr>
        <p:spPr>
          <a:xfrm>
            <a:off x="412191" y="3002388"/>
            <a:ext cx="8214159" cy="660300"/>
          </a:xfrm>
          <a:prstGeom prst="rect">
            <a:avLst/>
          </a:prstGeom>
          <a:noFill/>
          <a:ln>
            <a:noFill/>
          </a:ln>
        </p:spPr>
        <p:txBody>
          <a:bodyPr anchorCtr="0" anchor="t" bIns="34275" lIns="68575" spcFirstLastPara="1" rIns="68575" wrap="square" tIns="34275">
            <a:noAutofit/>
          </a:bodyPr>
          <a:lstStyle/>
          <a:p>
            <a:pPr indent="0" lvl="0" marL="139700" rtl="0" algn="ctr">
              <a:lnSpc>
                <a:spcPct val="90000"/>
              </a:lnSpc>
              <a:spcBef>
                <a:spcPts val="800"/>
              </a:spcBef>
              <a:spcAft>
                <a:spcPts val="0"/>
              </a:spcAft>
              <a:buSzPts val="1800"/>
              <a:buNone/>
            </a:pPr>
            <a:r>
              <a:rPr lang="en-US" sz="3600">
                <a:solidFill>
                  <a:srgbClr val="00B050"/>
                </a:solidFill>
              </a:rPr>
              <a:t>2023 Integrated Application Presentation</a:t>
            </a:r>
            <a:endParaRPr sz="3600">
              <a:solidFill>
                <a:srgbClr val="00B050"/>
              </a:solidFill>
            </a:endParaRPr>
          </a:p>
        </p:txBody>
      </p:sp>
      <p:sp>
        <p:nvSpPr>
          <p:cNvPr id="932" name="Google Shape;932;g1be79b0d0fb_2_165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g1be79b0d0fb_1_47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06" name="Google Shape;1006;g1be79b0d0fb_1_476"/>
          <p:cNvSpPr txBox="1"/>
          <p:nvPr>
            <p:ph type="title"/>
          </p:nvPr>
        </p:nvSpPr>
        <p:spPr>
          <a:xfrm>
            <a:off x="558900" y="389125"/>
            <a:ext cx="8088300" cy="646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Community Engagement </a:t>
            </a:r>
            <a:r>
              <a:rPr lang="en-US">
                <a:extLst>
                  <a:ext uri="http://customooxmlschemas.google.com/">
                    <go:slidesCustomData xmlns:go="http://customooxmlschemas.google.com/" textRoundtripDataId="5"/>
                  </a:ext>
                </a:extLst>
              </a:rPr>
              <a:t>Highlights</a:t>
            </a:r>
            <a:endParaRPr/>
          </a:p>
        </p:txBody>
      </p:sp>
      <p:sp>
        <p:nvSpPr>
          <p:cNvPr id="1007" name="Google Shape;1007;g1be79b0d0fb_1_476"/>
          <p:cNvSpPr txBox="1"/>
          <p:nvPr/>
        </p:nvSpPr>
        <p:spPr>
          <a:xfrm>
            <a:off x="620775" y="1289900"/>
            <a:ext cx="78684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Calibri"/>
                <a:ea typeface="Calibri"/>
                <a:cs typeface="Calibri"/>
                <a:sym typeface="Calibri"/>
              </a:rPr>
              <a:t>Community </a:t>
            </a:r>
            <a:r>
              <a:rPr lang="en-US" sz="1700">
                <a:latin typeface="Calibri"/>
                <a:ea typeface="Calibri"/>
                <a:cs typeface="Calibri"/>
                <a:sym typeface="Calibri"/>
              </a:rPr>
              <a:t>engagement</a:t>
            </a:r>
            <a:r>
              <a:rPr lang="en-US" sz="1700">
                <a:latin typeface="Calibri"/>
                <a:ea typeface="Calibri"/>
                <a:cs typeface="Calibri"/>
                <a:sym typeface="Calibri"/>
              </a:rPr>
              <a:t> took place in many different forms and on many different platforms.  This included in-person meetings, community surveys, </a:t>
            </a:r>
            <a:r>
              <a:rPr lang="en-US" sz="1700">
                <a:latin typeface="Calibri"/>
                <a:ea typeface="Calibri"/>
                <a:cs typeface="Calibri"/>
                <a:sym typeface="Calibri"/>
              </a:rPr>
              <a:t>Paiute</a:t>
            </a:r>
            <a:r>
              <a:rPr lang="en-US" sz="1700">
                <a:latin typeface="Calibri"/>
                <a:ea typeface="Calibri"/>
                <a:cs typeface="Calibri"/>
                <a:sym typeface="Calibri"/>
              </a:rPr>
              <a:t> Tribal parent </a:t>
            </a:r>
            <a:r>
              <a:rPr lang="en-US" sz="1700">
                <a:latin typeface="Calibri"/>
                <a:ea typeface="Calibri"/>
                <a:cs typeface="Calibri"/>
                <a:sym typeface="Calibri"/>
              </a:rPr>
              <a:t>committee</a:t>
            </a:r>
            <a:r>
              <a:rPr lang="en-US" sz="1700">
                <a:latin typeface="Calibri"/>
                <a:ea typeface="Calibri"/>
                <a:cs typeface="Calibri"/>
                <a:sym typeface="Calibri"/>
              </a:rPr>
              <a:t> </a:t>
            </a:r>
            <a:r>
              <a:rPr lang="en-US" sz="1700">
                <a:latin typeface="Calibri"/>
                <a:ea typeface="Calibri"/>
                <a:cs typeface="Calibri"/>
                <a:sym typeface="Calibri"/>
              </a:rPr>
              <a:t>meetings, empathy interviews with student groups, staff surveys, administrative team meetings, student surveys at all grade levels as well as a Integrated guidance community night for questions and answers.  Administrative team members have also increased their opportunities to have conversations with parents and community members at community events throughout the past year gaining great insight into what is needed in our school community.  Through our student surveys we were able to gather data from our focal groups such as our Paiute Tribal students as well as our students attending Monroe High School</a:t>
            </a:r>
            <a:endParaRPr sz="1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14" name="Google Shape;1014;p2"/>
          <p:cNvSpPr txBox="1"/>
          <p:nvPr>
            <p:ph type="title"/>
          </p:nvPr>
        </p:nvSpPr>
        <p:spPr>
          <a:xfrm>
            <a:off x="558900" y="389125"/>
            <a:ext cx="8088300" cy="646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Needs Assessment Highlights</a:t>
            </a:r>
            <a:endParaRPr/>
          </a:p>
        </p:txBody>
      </p:sp>
      <p:sp>
        <p:nvSpPr>
          <p:cNvPr id="1015" name="Google Shape;1015;p2"/>
          <p:cNvSpPr txBox="1"/>
          <p:nvPr/>
        </p:nvSpPr>
        <p:spPr>
          <a:xfrm>
            <a:off x="769675" y="1391325"/>
            <a:ext cx="6897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As we analyzed all the </a:t>
            </a:r>
            <a:r>
              <a:rPr lang="en-US">
                <a:latin typeface="Calibri"/>
                <a:ea typeface="Calibri"/>
                <a:cs typeface="Calibri"/>
                <a:sym typeface="Calibri"/>
              </a:rPr>
              <a:t>information</a:t>
            </a:r>
            <a:r>
              <a:rPr lang="en-US">
                <a:latin typeface="Calibri"/>
                <a:ea typeface="Calibri"/>
                <a:cs typeface="Calibri"/>
                <a:sym typeface="Calibri"/>
              </a:rPr>
              <a:t> collected through our community engagement (i.e., survey results, empathy interviews and team meetings) and worked toward disaggregating our student outcomes with our focal groups, we were able to drive our decision making towards what will work best for the continuous improvement of our district and has reinforced our thoughts on spending in particular budget areas.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The data collected tells us that our school community as well as our community as a whole values our students safety and mental health over all other areas.  It has shown that the community feels connected to our district more often than not and that the majority of our </a:t>
            </a:r>
            <a:r>
              <a:rPr lang="en-US">
                <a:latin typeface="Calibri"/>
                <a:ea typeface="Calibri"/>
                <a:cs typeface="Calibri"/>
                <a:sym typeface="Calibri"/>
              </a:rPr>
              <a:t>students</a:t>
            </a:r>
            <a:r>
              <a:rPr lang="en-US">
                <a:latin typeface="Calibri"/>
                <a:ea typeface="Calibri"/>
                <a:cs typeface="Calibri"/>
                <a:sym typeface="Calibri"/>
              </a:rPr>
              <a:t> have staff members they trust and </a:t>
            </a:r>
            <a:r>
              <a:rPr lang="en-US">
                <a:latin typeface="Calibri"/>
                <a:ea typeface="Calibri"/>
                <a:cs typeface="Calibri"/>
                <a:sym typeface="Calibri"/>
              </a:rPr>
              <a:t>believe</a:t>
            </a:r>
            <a:r>
              <a:rPr lang="en-US">
                <a:latin typeface="Calibri"/>
                <a:ea typeface="Calibri"/>
                <a:cs typeface="Calibri"/>
                <a:sym typeface="Calibri"/>
              </a:rPr>
              <a:t> in to support them through their academics.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g1bfefd7ccfb_0_35"/>
          <p:cNvSpPr txBox="1"/>
          <p:nvPr>
            <p:ph idx="1" type="body"/>
          </p:nvPr>
        </p:nvSpPr>
        <p:spPr>
          <a:xfrm>
            <a:off x="527846" y="1213825"/>
            <a:ext cx="8088300" cy="308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2200"/>
              <a:t>Program and Aligned Strategies		Allocation and Investments</a:t>
            </a:r>
            <a:endParaRPr sz="2200"/>
          </a:p>
          <a:p>
            <a:pPr indent="0" lvl="0" marL="0" rtl="0" algn="l">
              <a:lnSpc>
                <a:spcPct val="90000"/>
              </a:lnSpc>
              <a:spcBef>
                <a:spcPts val="1000"/>
              </a:spcBef>
              <a:spcAft>
                <a:spcPts val="0"/>
              </a:spcAft>
              <a:buSzPts val="1800"/>
              <a:buNone/>
            </a:pPr>
            <a:r>
              <a:t/>
            </a:r>
            <a:endParaRPr/>
          </a:p>
        </p:txBody>
      </p:sp>
      <p:sp>
        <p:nvSpPr>
          <p:cNvPr id="1022" name="Google Shape;1022;g1bfefd7ccfb_0_35"/>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Investments and Strategies</a:t>
            </a:r>
            <a:endParaRPr/>
          </a:p>
        </p:txBody>
      </p:sp>
      <p:sp>
        <p:nvSpPr>
          <p:cNvPr id="1023" name="Google Shape;1023;g1bfefd7ccfb_0_35"/>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24" name="Google Shape;1024;g1bfefd7ccfb_0_35"/>
          <p:cNvSpPr txBox="1"/>
          <p:nvPr/>
        </p:nvSpPr>
        <p:spPr>
          <a:xfrm>
            <a:off x="4721650" y="1302525"/>
            <a:ext cx="287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graphicFrame>
        <p:nvGraphicFramePr>
          <p:cNvPr id="1025" name="Google Shape;1025;g1bfefd7ccfb_0_35"/>
          <p:cNvGraphicFramePr/>
          <p:nvPr/>
        </p:nvGraphicFramePr>
        <p:xfrm>
          <a:off x="582450" y="1602610"/>
          <a:ext cx="3000000" cy="3000000"/>
        </p:xfrm>
        <a:graphic>
          <a:graphicData uri="http://schemas.openxmlformats.org/drawingml/2006/table">
            <a:tbl>
              <a:tblPr>
                <a:noFill/>
                <a:tableStyleId>{40030725-0E46-4D45-8610-541BCF6FEEC0}</a:tableStyleId>
              </a:tblPr>
              <a:tblGrid>
                <a:gridCol w="3989550"/>
                <a:gridCol w="3989550"/>
              </a:tblGrid>
              <a:tr h="2902125">
                <a:tc>
                  <a:txBody>
                    <a:bodyPr/>
                    <a:lstStyle/>
                    <a:p>
                      <a:pPr indent="0" lvl="0" marL="0" rtl="0" algn="ctr">
                        <a:lnSpc>
                          <a:spcPct val="150000"/>
                        </a:lnSpc>
                        <a:spcBef>
                          <a:spcPts val="0"/>
                        </a:spcBef>
                        <a:spcAft>
                          <a:spcPts val="0"/>
                        </a:spcAft>
                        <a:buNone/>
                      </a:pPr>
                      <a:r>
                        <a:rPr b="1" lang="en-US" sz="1600" u="sng">
                          <a:solidFill>
                            <a:srgbClr val="9900FF"/>
                          </a:solidFill>
                        </a:rPr>
                        <a:t>Program and Aligned Strategies</a:t>
                      </a:r>
                      <a:endParaRPr b="1" sz="1600" u="sng">
                        <a:solidFill>
                          <a:srgbClr val="9900FF"/>
                        </a:solidFill>
                      </a:endParaRPr>
                    </a:p>
                    <a:p>
                      <a:pPr indent="0" lvl="0" marL="0" rtl="0" algn="ctr">
                        <a:lnSpc>
                          <a:spcPct val="150000"/>
                        </a:lnSpc>
                        <a:spcBef>
                          <a:spcPts val="0"/>
                        </a:spcBef>
                        <a:spcAft>
                          <a:spcPts val="0"/>
                        </a:spcAft>
                        <a:buNone/>
                      </a:pPr>
                      <a:r>
                        <a:rPr b="1" lang="en-US"/>
                        <a:t>Student Investment Account</a:t>
                      </a:r>
                      <a:endParaRPr b="1"/>
                    </a:p>
                    <a:p>
                      <a:pPr indent="0" lvl="0" marL="0" rtl="0" algn="ctr">
                        <a:lnSpc>
                          <a:spcPct val="150000"/>
                        </a:lnSpc>
                        <a:spcBef>
                          <a:spcPts val="0"/>
                        </a:spcBef>
                        <a:spcAft>
                          <a:spcPts val="0"/>
                        </a:spcAft>
                        <a:buNone/>
                      </a:pPr>
                      <a:r>
                        <a:rPr lang="en-US"/>
                        <a:t>Class Size Reduction &amp; Address Behavior</a:t>
                      </a:r>
                      <a:endParaRPr/>
                    </a:p>
                    <a:p>
                      <a:pPr indent="0" lvl="0" marL="0" rtl="0" algn="ctr">
                        <a:lnSpc>
                          <a:spcPct val="150000"/>
                        </a:lnSpc>
                        <a:spcBef>
                          <a:spcPts val="0"/>
                        </a:spcBef>
                        <a:spcAft>
                          <a:spcPts val="0"/>
                        </a:spcAft>
                        <a:buNone/>
                      </a:pPr>
                      <a:r>
                        <a:rPr lang="en-US"/>
                        <a:t>Ongoing Community Engagement</a:t>
                      </a:r>
                      <a:endParaRPr/>
                    </a:p>
                    <a:p>
                      <a:pPr indent="0" lvl="0" marL="0" rtl="0" algn="ctr">
                        <a:lnSpc>
                          <a:spcPct val="150000"/>
                        </a:lnSpc>
                        <a:spcBef>
                          <a:spcPts val="0"/>
                        </a:spcBef>
                        <a:spcAft>
                          <a:spcPts val="0"/>
                        </a:spcAft>
                        <a:buNone/>
                      </a:pPr>
                      <a:r>
                        <a:rPr lang="en-US"/>
                        <a:t>Mental Health Services</a:t>
                      </a:r>
                      <a:endParaRPr/>
                    </a:p>
                    <a:p>
                      <a:pPr indent="0" lvl="0" marL="0" rtl="0" algn="ctr">
                        <a:lnSpc>
                          <a:spcPct val="150000"/>
                        </a:lnSpc>
                        <a:spcBef>
                          <a:spcPts val="0"/>
                        </a:spcBef>
                        <a:spcAft>
                          <a:spcPts val="0"/>
                        </a:spcAft>
                        <a:buNone/>
                      </a:pPr>
                      <a:r>
                        <a:rPr lang="en-US"/>
                        <a:t>Health Services</a:t>
                      </a:r>
                      <a:endParaRPr/>
                    </a:p>
                    <a:p>
                      <a:pPr indent="0" lvl="0" marL="0" rtl="0" algn="ctr">
                        <a:lnSpc>
                          <a:spcPct val="150000"/>
                        </a:lnSpc>
                        <a:spcBef>
                          <a:spcPts val="0"/>
                        </a:spcBef>
                        <a:spcAft>
                          <a:spcPts val="0"/>
                        </a:spcAft>
                        <a:buNone/>
                      </a:pPr>
                      <a:r>
                        <a:rPr lang="en-US"/>
                        <a:t>Well Rounded Education</a:t>
                      </a:r>
                      <a:endParaRPr/>
                    </a:p>
                    <a:p>
                      <a:pPr indent="0" lvl="0" marL="0" rtl="0" algn="ctr">
                        <a:lnSpc>
                          <a:spcPct val="150000"/>
                        </a:lnSpc>
                        <a:spcBef>
                          <a:spcPts val="0"/>
                        </a:spcBef>
                        <a:spcAft>
                          <a:spcPts val="0"/>
                        </a:spcAft>
                        <a:buNone/>
                      </a:pPr>
                      <a:r>
                        <a:rPr lang="en-US"/>
                        <a:t>School Safety</a:t>
                      </a:r>
                      <a:endParaRPr/>
                    </a:p>
                    <a:p>
                      <a:pPr indent="0" lvl="0" marL="0" rtl="0" algn="ctr">
                        <a:lnSpc>
                          <a:spcPct val="150000"/>
                        </a:lnSpc>
                        <a:spcBef>
                          <a:spcPts val="0"/>
                        </a:spcBef>
                        <a:spcAft>
                          <a:spcPts val="0"/>
                        </a:spcAft>
                        <a:buNone/>
                      </a:pPr>
                      <a:r>
                        <a:rPr lang="en-US"/>
                        <a:t>Increased Instructional Time </a:t>
                      </a:r>
                      <a:endParaRPr/>
                    </a:p>
                  </a:txBody>
                  <a:tcPr marT="91425" marB="91425" marR="91425" marL="91425"/>
                </a:tc>
                <a:tc>
                  <a:txBody>
                    <a:bodyPr/>
                    <a:lstStyle/>
                    <a:p>
                      <a:pPr indent="0" lvl="0" marL="0" rtl="0" algn="ctr">
                        <a:lnSpc>
                          <a:spcPct val="150000"/>
                        </a:lnSpc>
                        <a:spcBef>
                          <a:spcPts val="0"/>
                        </a:spcBef>
                        <a:spcAft>
                          <a:spcPts val="0"/>
                        </a:spcAft>
                        <a:buNone/>
                      </a:pPr>
                      <a:r>
                        <a:rPr b="1" lang="en-US" sz="1600" u="sng">
                          <a:solidFill>
                            <a:srgbClr val="9900FF"/>
                          </a:solidFill>
                        </a:rPr>
                        <a:t>Allocation and Investments</a:t>
                      </a:r>
                      <a:endParaRPr b="1" sz="1600" u="sng">
                        <a:solidFill>
                          <a:srgbClr val="9900FF"/>
                        </a:solidFill>
                      </a:endParaRPr>
                    </a:p>
                    <a:p>
                      <a:pPr indent="0" lvl="0" marL="0" rtl="0" algn="ctr">
                        <a:lnSpc>
                          <a:spcPct val="150000"/>
                        </a:lnSpc>
                        <a:spcBef>
                          <a:spcPts val="0"/>
                        </a:spcBef>
                        <a:spcAft>
                          <a:spcPts val="0"/>
                        </a:spcAft>
                        <a:buNone/>
                      </a:pPr>
                      <a:r>
                        <a:rPr b="1" lang="en-US">
                          <a:solidFill>
                            <a:schemeClr val="dk1"/>
                          </a:solidFill>
                          <a:latin typeface="Calibri"/>
                          <a:ea typeface="Calibri"/>
                          <a:cs typeface="Calibri"/>
                          <a:sym typeface="Calibri"/>
                        </a:rPr>
                        <a:t>$700,212.15</a:t>
                      </a:r>
                      <a:endParaRPr sz="1600"/>
                    </a:p>
                    <a:p>
                      <a:pPr indent="0" lvl="0" marL="0" rtl="0" algn="ctr">
                        <a:lnSpc>
                          <a:spcPct val="150000"/>
                        </a:lnSpc>
                        <a:spcBef>
                          <a:spcPts val="0"/>
                        </a:spcBef>
                        <a:spcAft>
                          <a:spcPts val="0"/>
                        </a:spcAft>
                        <a:buNone/>
                      </a:pPr>
                      <a:r>
                        <a:rPr lang="en-US"/>
                        <a:t>Elementary Teaching &amp; Support Staff</a:t>
                      </a:r>
                      <a:endParaRPr/>
                    </a:p>
                    <a:p>
                      <a:pPr indent="0" lvl="0" marL="0" rtl="0" algn="ctr">
                        <a:lnSpc>
                          <a:spcPct val="150000"/>
                        </a:lnSpc>
                        <a:spcBef>
                          <a:spcPts val="0"/>
                        </a:spcBef>
                        <a:spcAft>
                          <a:spcPts val="0"/>
                        </a:spcAft>
                        <a:buNone/>
                      </a:pPr>
                      <a:r>
                        <a:rPr lang="en-US"/>
                        <a:t>Parent Coordinator Position</a:t>
                      </a:r>
                      <a:endParaRPr/>
                    </a:p>
                    <a:p>
                      <a:pPr indent="0" lvl="0" marL="0" rtl="0" algn="ctr">
                        <a:lnSpc>
                          <a:spcPct val="150000"/>
                        </a:lnSpc>
                        <a:spcBef>
                          <a:spcPts val="0"/>
                        </a:spcBef>
                        <a:spcAft>
                          <a:spcPts val="0"/>
                        </a:spcAft>
                        <a:buNone/>
                      </a:pPr>
                      <a:r>
                        <a:rPr lang="en-US"/>
                        <a:t>Secondary and Elementary Counseling Staff</a:t>
                      </a:r>
                      <a:endParaRPr/>
                    </a:p>
                    <a:p>
                      <a:pPr indent="0" lvl="0" marL="0" rtl="0" algn="ctr">
                        <a:lnSpc>
                          <a:spcPct val="150000"/>
                        </a:lnSpc>
                        <a:spcBef>
                          <a:spcPts val="0"/>
                        </a:spcBef>
                        <a:spcAft>
                          <a:spcPts val="0"/>
                        </a:spcAft>
                        <a:buNone/>
                      </a:pPr>
                      <a:r>
                        <a:rPr lang="en-US"/>
                        <a:t>District Nurse</a:t>
                      </a:r>
                      <a:endParaRPr/>
                    </a:p>
                    <a:p>
                      <a:pPr indent="0" lvl="0" marL="0" rtl="0" algn="ctr">
                        <a:lnSpc>
                          <a:spcPct val="150000"/>
                        </a:lnSpc>
                        <a:spcBef>
                          <a:spcPts val="0"/>
                        </a:spcBef>
                        <a:spcAft>
                          <a:spcPts val="0"/>
                        </a:spcAft>
                        <a:buNone/>
                      </a:pPr>
                      <a:r>
                        <a:rPr lang="en-US"/>
                        <a:t>AVID District Coordinator Position</a:t>
                      </a:r>
                      <a:endParaRPr/>
                    </a:p>
                    <a:p>
                      <a:pPr indent="0" lvl="0" marL="0" rtl="0" algn="ctr">
                        <a:lnSpc>
                          <a:spcPct val="150000"/>
                        </a:lnSpc>
                        <a:spcBef>
                          <a:spcPts val="0"/>
                        </a:spcBef>
                        <a:spcAft>
                          <a:spcPts val="0"/>
                        </a:spcAft>
                        <a:buNone/>
                      </a:pPr>
                      <a:r>
                        <a:rPr lang="en-US"/>
                        <a:t>Safe Entry Points and Additional Cameras</a:t>
                      </a:r>
                      <a:endParaRPr/>
                    </a:p>
                    <a:p>
                      <a:pPr indent="0" lvl="0" marL="0" rtl="0" algn="ctr">
                        <a:lnSpc>
                          <a:spcPct val="150000"/>
                        </a:lnSpc>
                        <a:spcBef>
                          <a:spcPts val="0"/>
                        </a:spcBef>
                        <a:spcAft>
                          <a:spcPts val="0"/>
                        </a:spcAft>
                        <a:buNone/>
                      </a:pPr>
                      <a:r>
                        <a:rPr lang="en-US"/>
                        <a:t>After school </a:t>
                      </a:r>
                      <a:r>
                        <a:rPr lang="en-US"/>
                        <a:t>activities</a:t>
                      </a:r>
                      <a:r>
                        <a:rPr lang="en-US"/>
                        <a:t> and opportunities</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g21b21426d2b_0_6"/>
          <p:cNvSpPr txBox="1"/>
          <p:nvPr>
            <p:ph idx="1" type="body"/>
          </p:nvPr>
        </p:nvSpPr>
        <p:spPr>
          <a:xfrm>
            <a:off x="527846" y="1213825"/>
            <a:ext cx="8088300" cy="308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2200"/>
              <a:t>Program and Aligned Strategies		Allocation and Investments</a:t>
            </a:r>
            <a:endParaRPr sz="2200"/>
          </a:p>
          <a:p>
            <a:pPr indent="0" lvl="0" marL="0" rtl="0" algn="l">
              <a:lnSpc>
                <a:spcPct val="90000"/>
              </a:lnSpc>
              <a:spcBef>
                <a:spcPts val="1000"/>
              </a:spcBef>
              <a:spcAft>
                <a:spcPts val="0"/>
              </a:spcAft>
              <a:buSzPts val="1800"/>
              <a:buNone/>
            </a:pPr>
            <a:r>
              <a:t/>
            </a:r>
            <a:endParaRPr/>
          </a:p>
        </p:txBody>
      </p:sp>
      <p:sp>
        <p:nvSpPr>
          <p:cNvPr id="1032" name="Google Shape;1032;g21b21426d2b_0_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Investments and Strategies</a:t>
            </a:r>
            <a:endParaRPr/>
          </a:p>
        </p:txBody>
      </p:sp>
      <p:sp>
        <p:nvSpPr>
          <p:cNvPr id="1033" name="Google Shape;1033;g21b21426d2b_0_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34" name="Google Shape;1034;g21b21426d2b_0_6"/>
          <p:cNvSpPr txBox="1"/>
          <p:nvPr/>
        </p:nvSpPr>
        <p:spPr>
          <a:xfrm>
            <a:off x="4721650" y="1302525"/>
            <a:ext cx="287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graphicFrame>
        <p:nvGraphicFramePr>
          <p:cNvPr id="1035" name="Google Shape;1035;g21b21426d2b_0_6"/>
          <p:cNvGraphicFramePr/>
          <p:nvPr/>
        </p:nvGraphicFramePr>
        <p:xfrm>
          <a:off x="582450" y="1702735"/>
          <a:ext cx="3000000" cy="3000000"/>
        </p:xfrm>
        <a:graphic>
          <a:graphicData uri="http://schemas.openxmlformats.org/drawingml/2006/table">
            <a:tbl>
              <a:tblPr>
                <a:noFill/>
                <a:tableStyleId>{40030725-0E46-4D45-8610-541BCF6FEEC0}</a:tableStyleId>
              </a:tblPr>
              <a:tblGrid>
                <a:gridCol w="3989550"/>
                <a:gridCol w="3989550"/>
              </a:tblGrid>
              <a:tr h="2902125">
                <a:tc>
                  <a:txBody>
                    <a:bodyPr/>
                    <a:lstStyle/>
                    <a:p>
                      <a:pPr indent="0" lvl="0" marL="0" rtl="0" algn="ctr">
                        <a:lnSpc>
                          <a:spcPct val="150000"/>
                        </a:lnSpc>
                        <a:spcBef>
                          <a:spcPts val="0"/>
                        </a:spcBef>
                        <a:spcAft>
                          <a:spcPts val="0"/>
                        </a:spcAft>
                        <a:buNone/>
                      </a:pPr>
                      <a:r>
                        <a:rPr b="1" lang="en-US" sz="1600" u="sng">
                          <a:solidFill>
                            <a:srgbClr val="9900FF"/>
                          </a:solidFill>
                        </a:rPr>
                        <a:t>Program and Aligned Strategies</a:t>
                      </a:r>
                      <a:endParaRPr b="1" sz="1600" u="sng">
                        <a:solidFill>
                          <a:srgbClr val="9900FF"/>
                        </a:solidFill>
                      </a:endParaRPr>
                    </a:p>
                    <a:p>
                      <a:pPr indent="0" lvl="0" marL="0" rtl="0" algn="ctr">
                        <a:lnSpc>
                          <a:spcPct val="150000"/>
                        </a:lnSpc>
                        <a:spcBef>
                          <a:spcPts val="0"/>
                        </a:spcBef>
                        <a:spcAft>
                          <a:spcPts val="0"/>
                        </a:spcAft>
                        <a:buNone/>
                      </a:pPr>
                      <a:r>
                        <a:rPr b="1" lang="en-US"/>
                        <a:t>High School Success</a:t>
                      </a:r>
                      <a:endParaRPr b="1"/>
                    </a:p>
                    <a:p>
                      <a:pPr indent="0" lvl="0" marL="0" rtl="0" algn="ctr">
                        <a:lnSpc>
                          <a:spcPct val="150000"/>
                        </a:lnSpc>
                        <a:spcBef>
                          <a:spcPts val="0"/>
                        </a:spcBef>
                        <a:spcAft>
                          <a:spcPts val="0"/>
                        </a:spcAft>
                        <a:buNone/>
                      </a:pPr>
                      <a:r>
                        <a:rPr lang="en-US"/>
                        <a:t>Attendance Improvement</a:t>
                      </a:r>
                      <a:endParaRPr/>
                    </a:p>
                    <a:p>
                      <a:pPr indent="0" lvl="0" marL="0" rtl="0" algn="ctr">
                        <a:lnSpc>
                          <a:spcPct val="150000"/>
                        </a:lnSpc>
                        <a:spcBef>
                          <a:spcPts val="0"/>
                        </a:spcBef>
                        <a:spcAft>
                          <a:spcPts val="0"/>
                        </a:spcAft>
                        <a:buNone/>
                      </a:pPr>
                      <a:r>
                        <a:rPr lang="en-US"/>
                        <a:t>College Opportunities</a:t>
                      </a:r>
                      <a:endParaRPr/>
                    </a:p>
                    <a:p>
                      <a:pPr indent="0" lvl="0" marL="0" rtl="0" algn="ctr">
                        <a:lnSpc>
                          <a:spcPct val="150000"/>
                        </a:lnSpc>
                        <a:spcBef>
                          <a:spcPts val="0"/>
                        </a:spcBef>
                        <a:spcAft>
                          <a:spcPts val="0"/>
                        </a:spcAft>
                        <a:buNone/>
                      </a:pPr>
                      <a:r>
                        <a:rPr lang="en-US"/>
                        <a:t>Dropout Prevention</a:t>
                      </a:r>
                      <a:endParaRPr/>
                    </a:p>
                    <a:p>
                      <a:pPr indent="0" lvl="0" marL="0" rtl="0" algn="ctr">
                        <a:lnSpc>
                          <a:spcPct val="150000"/>
                        </a:lnSpc>
                        <a:spcBef>
                          <a:spcPts val="0"/>
                        </a:spcBef>
                        <a:spcAft>
                          <a:spcPts val="0"/>
                        </a:spcAft>
                        <a:buNone/>
                      </a:pPr>
                      <a:r>
                        <a:rPr lang="en-US"/>
                        <a:t>CTE Facilities</a:t>
                      </a:r>
                      <a:endParaRPr/>
                    </a:p>
                    <a:p>
                      <a:pPr indent="0" lvl="0" marL="0" rtl="0" algn="ctr">
                        <a:lnSpc>
                          <a:spcPct val="150000"/>
                        </a:lnSpc>
                        <a:spcBef>
                          <a:spcPts val="0"/>
                        </a:spcBef>
                        <a:spcAft>
                          <a:spcPts val="0"/>
                        </a:spcAft>
                        <a:buNone/>
                      </a:pPr>
                      <a:r>
                        <a:rPr lang="en-US"/>
                        <a:t>CTE Maintenance and Supplies</a:t>
                      </a:r>
                      <a:endParaRPr/>
                    </a:p>
                    <a:p>
                      <a:pPr indent="0" lvl="0" marL="0" rtl="0" algn="ctr">
                        <a:lnSpc>
                          <a:spcPct val="150000"/>
                        </a:lnSpc>
                        <a:spcBef>
                          <a:spcPts val="0"/>
                        </a:spcBef>
                        <a:spcAft>
                          <a:spcPts val="0"/>
                        </a:spcAft>
                        <a:buNone/>
                      </a:pPr>
                      <a:r>
                        <a:rPr lang="en-US"/>
                        <a:t>Middle School Allocation</a:t>
                      </a:r>
                      <a:endParaRPr/>
                    </a:p>
                    <a:p>
                      <a:pPr indent="0" lvl="0" marL="0" rtl="0" algn="ctr">
                        <a:lnSpc>
                          <a:spcPct val="150000"/>
                        </a:lnSpc>
                        <a:spcBef>
                          <a:spcPts val="0"/>
                        </a:spcBef>
                        <a:spcAft>
                          <a:spcPts val="0"/>
                        </a:spcAft>
                        <a:buNone/>
                      </a:pPr>
                      <a:r>
                        <a:rPr lang="en-US"/>
                        <a:t>Alternative Education </a:t>
                      </a:r>
                      <a:endParaRPr/>
                    </a:p>
                  </a:txBody>
                  <a:tcPr marT="91425" marB="91425" marR="91425" marL="91425"/>
                </a:tc>
                <a:tc>
                  <a:txBody>
                    <a:bodyPr/>
                    <a:lstStyle/>
                    <a:p>
                      <a:pPr indent="0" lvl="0" marL="0" rtl="0" algn="ctr">
                        <a:lnSpc>
                          <a:spcPct val="150000"/>
                        </a:lnSpc>
                        <a:spcBef>
                          <a:spcPts val="0"/>
                        </a:spcBef>
                        <a:spcAft>
                          <a:spcPts val="0"/>
                        </a:spcAft>
                        <a:buNone/>
                      </a:pPr>
                      <a:r>
                        <a:rPr b="1" lang="en-US" sz="1600" u="sng">
                          <a:solidFill>
                            <a:srgbClr val="9900FF"/>
                          </a:solidFill>
                        </a:rPr>
                        <a:t>Allocation and Investments</a:t>
                      </a:r>
                      <a:endParaRPr b="1" sz="1600" u="sng">
                        <a:solidFill>
                          <a:srgbClr val="9900FF"/>
                        </a:solidFill>
                      </a:endParaRPr>
                    </a:p>
                    <a:p>
                      <a:pPr indent="0" lvl="0" marL="0" rtl="0" algn="ctr">
                        <a:lnSpc>
                          <a:spcPct val="150000"/>
                        </a:lnSpc>
                        <a:spcBef>
                          <a:spcPts val="0"/>
                        </a:spcBef>
                        <a:spcAft>
                          <a:spcPts val="0"/>
                        </a:spcAft>
                        <a:buNone/>
                      </a:pPr>
                      <a:r>
                        <a:rPr b="1" lang="en-US">
                          <a:solidFill>
                            <a:schemeClr val="dk1"/>
                          </a:solidFill>
                          <a:latin typeface="Calibri"/>
                          <a:ea typeface="Calibri"/>
                          <a:cs typeface="Calibri"/>
                          <a:sym typeface="Calibri"/>
                        </a:rPr>
                        <a:t>$264,187.60</a:t>
                      </a:r>
                      <a:endParaRPr sz="1800"/>
                    </a:p>
                    <a:p>
                      <a:pPr indent="0" lvl="0" marL="0" rtl="0" algn="ctr">
                        <a:lnSpc>
                          <a:spcPct val="150000"/>
                        </a:lnSpc>
                        <a:spcBef>
                          <a:spcPts val="0"/>
                        </a:spcBef>
                        <a:spcAft>
                          <a:spcPts val="0"/>
                        </a:spcAft>
                        <a:buNone/>
                      </a:pPr>
                      <a:r>
                        <a:rPr lang="en-US"/>
                        <a:t>District Attendance Advocate</a:t>
                      </a:r>
                      <a:endParaRPr/>
                    </a:p>
                    <a:p>
                      <a:pPr indent="0" lvl="0" marL="0" rtl="0" algn="ctr">
                        <a:lnSpc>
                          <a:spcPct val="150000"/>
                        </a:lnSpc>
                        <a:spcBef>
                          <a:spcPts val="0"/>
                        </a:spcBef>
                        <a:spcAft>
                          <a:spcPts val="0"/>
                        </a:spcAft>
                        <a:buNone/>
                      </a:pPr>
                      <a:r>
                        <a:rPr lang="en-US"/>
                        <a:t>All tuition for college and AP classes </a:t>
                      </a:r>
                      <a:endParaRPr/>
                    </a:p>
                    <a:p>
                      <a:pPr indent="0" lvl="0" marL="0" rtl="0" algn="ctr">
                        <a:lnSpc>
                          <a:spcPct val="150000"/>
                        </a:lnSpc>
                        <a:spcBef>
                          <a:spcPts val="0"/>
                        </a:spcBef>
                        <a:spcAft>
                          <a:spcPts val="0"/>
                        </a:spcAft>
                        <a:buNone/>
                      </a:pPr>
                      <a:r>
                        <a:rPr lang="en-US"/>
                        <a:t>School culture improvement</a:t>
                      </a:r>
                      <a:endParaRPr/>
                    </a:p>
                    <a:p>
                      <a:pPr indent="0" lvl="0" marL="0" rtl="0" algn="ctr">
                        <a:lnSpc>
                          <a:spcPct val="150000"/>
                        </a:lnSpc>
                        <a:spcBef>
                          <a:spcPts val="0"/>
                        </a:spcBef>
                        <a:spcAft>
                          <a:spcPts val="0"/>
                        </a:spcAft>
                        <a:buNone/>
                      </a:pPr>
                      <a:r>
                        <a:rPr lang="en-US"/>
                        <a:t>Upgrades to all CTE facilities</a:t>
                      </a:r>
                      <a:endParaRPr/>
                    </a:p>
                    <a:p>
                      <a:pPr indent="0" lvl="0" marL="0" rtl="0" algn="ctr">
                        <a:lnSpc>
                          <a:spcPct val="150000"/>
                        </a:lnSpc>
                        <a:spcBef>
                          <a:spcPts val="0"/>
                        </a:spcBef>
                        <a:spcAft>
                          <a:spcPts val="0"/>
                        </a:spcAft>
                        <a:buNone/>
                      </a:pPr>
                      <a:r>
                        <a:rPr lang="en-US"/>
                        <a:t>Supplies for all CTE Programs</a:t>
                      </a:r>
                      <a:endParaRPr/>
                    </a:p>
                    <a:p>
                      <a:pPr indent="0" lvl="0" marL="0" rtl="0" algn="ctr">
                        <a:lnSpc>
                          <a:spcPct val="150000"/>
                        </a:lnSpc>
                        <a:spcBef>
                          <a:spcPts val="0"/>
                        </a:spcBef>
                        <a:spcAft>
                          <a:spcPts val="0"/>
                        </a:spcAft>
                        <a:buNone/>
                      </a:pPr>
                      <a:r>
                        <a:rPr lang="en-US"/>
                        <a:t>Opportunities for HMS STEM Programs</a:t>
                      </a:r>
                      <a:endParaRPr/>
                    </a:p>
                    <a:p>
                      <a:pPr indent="0" lvl="0" marL="0" rtl="0" algn="ctr">
                        <a:lnSpc>
                          <a:spcPct val="150000"/>
                        </a:lnSpc>
                        <a:spcBef>
                          <a:spcPts val="0"/>
                        </a:spcBef>
                        <a:spcAft>
                          <a:spcPts val="0"/>
                        </a:spcAft>
                        <a:buNone/>
                      </a:pPr>
                      <a:r>
                        <a:rPr lang="en-US"/>
                        <a:t>Funding for BHDVA</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g21b21426d2b_0_16"/>
          <p:cNvSpPr txBox="1"/>
          <p:nvPr>
            <p:ph idx="1" type="body"/>
          </p:nvPr>
        </p:nvSpPr>
        <p:spPr>
          <a:xfrm>
            <a:off x="527846" y="1213825"/>
            <a:ext cx="8088300" cy="308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2200"/>
              <a:t>Program and Aligned Strategies		Allocation and Investments</a:t>
            </a:r>
            <a:endParaRPr sz="2200"/>
          </a:p>
          <a:p>
            <a:pPr indent="0" lvl="0" marL="0" rtl="0" algn="l">
              <a:lnSpc>
                <a:spcPct val="90000"/>
              </a:lnSpc>
              <a:spcBef>
                <a:spcPts val="1000"/>
              </a:spcBef>
              <a:spcAft>
                <a:spcPts val="0"/>
              </a:spcAft>
              <a:buSzPts val="1800"/>
              <a:buNone/>
            </a:pPr>
            <a:r>
              <a:t/>
            </a:r>
            <a:endParaRPr/>
          </a:p>
        </p:txBody>
      </p:sp>
      <p:sp>
        <p:nvSpPr>
          <p:cNvPr id="1042" name="Google Shape;1042;g21b21426d2b_0_1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00"/>
              <a:buNone/>
            </a:pPr>
            <a:r>
              <a:rPr lang="en-US"/>
              <a:t>Investments and Strategies</a:t>
            </a:r>
            <a:endParaRPr/>
          </a:p>
        </p:txBody>
      </p:sp>
      <p:sp>
        <p:nvSpPr>
          <p:cNvPr id="1043" name="Google Shape;1043;g21b21426d2b_0_1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44" name="Google Shape;1044;g21b21426d2b_0_16"/>
          <p:cNvSpPr txBox="1"/>
          <p:nvPr/>
        </p:nvSpPr>
        <p:spPr>
          <a:xfrm>
            <a:off x="4721650" y="1302525"/>
            <a:ext cx="287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graphicFrame>
        <p:nvGraphicFramePr>
          <p:cNvPr id="1045" name="Google Shape;1045;g21b21426d2b_0_16"/>
          <p:cNvGraphicFramePr/>
          <p:nvPr/>
        </p:nvGraphicFramePr>
        <p:xfrm>
          <a:off x="582450" y="1702735"/>
          <a:ext cx="3000000" cy="3000000"/>
        </p:xfrm>
        <a:graphic>
          <a:graphicData uri="http://schemas.openxmlformats.org/drawingml/2006/table">
            <a:tbl>
              <a:tblPr>
                <a:noFill/>
                <a:tableStyleId>{40030725-0E46-4D45-8610-541BCF6FEEC0}</a:tableStyleId>
              </a:tblPr>
              <a:tblGrid>
                <a:gridCol w="3989550"/>
                <a:gridCol w="3989550"/>
              </a:tblGrid>
              <a:tr h="2902125">
                <a:tc>
                  <a:txBody>
                    <a:bodyPr/>
                    <a:lstStyle/>
                    <a:p>
                      <a:pPr indent="0" lvl="0" marL="0" rtl="0" algn="ctr">
                        <a:lnSpc>
                          <a:spcPct val="150000"/>
                        </a:lnSpc>
                        <a:spcBef>
                          <a:spcPts val="0"/>
                        </a:spcBef>
                        <a:spcAft>
                          <a:spcPts val="0"/>
                        </a:spcAft>
                        <a:buNone/>
                      </a:pPr>
                      <a:r>
                        <a:rPr b="1" lang="en-US" sz="1600" u="sng">
                          <a:solidFill>
                            <a:srgbClr val="9900FF"/>
                          </a:solidFill>
                        </a:rPr>
                        <a:t>Program and Aligned Strategies</a:t>
                      </a:r>
                      <a:endParaRPr b="1" sz="1600" u="sng">
                        <a:solidFill>
                          <a:srgbClr val="9900FF"/>
                        </a:solidFill>
                      </a:endParaRPr>
                    </a:p>
                    <a:p>
                      <a:pPr indent="0" lvl="0" marL="0" rtl="0" algn="ctr">
                        <a:lnSpc>
                          <a:spcPct val="150000"/>
                        </a:lnSpc>
                        <a:spcBef>
                          <a:spcPts val="0"/>
                        </a:spcBef>
                        <a:spcAft>
                          <a:spcPts val="0"/>
                        </a:spcAft>
                        <a:buNone/>
                      </a:pPr>
                      <a:r>
                        <a:rPr b="1" lang="en-US"/>
                        <a:t>EIIS</a:t>
                      </a:r>
                      <a:endParaRPr b="1"/>
                    </a:p>
                    <a:p>
                      <a:pPr indent="0" lvl="0" marL="0" rtl="0" algn="ctr">
                        <a:lnSpc>
                          <a:spcPct val="150000"/>
                        </a:lnSpc>
                        <a:spcBef>
                          <a:spcPts val="0"/>
                        </a:spcBef>
                        <a:spcAft>
                          <a:spcPts val="0"/>
                        </a:spcAft>
                        <a:buNone/>
                      </a:pPr>
                      <a:r>
                        <a:rPr lang="en-US"/>
                        <a:t>Oregon Data Suite for pulling grades and attendance data from our student management system.</a:t>
                      </a:r>
                      <a:endParaRPr/>
                    </a:p>
                  </a:txBody>
                  <a:tcPr marT="91425" marB="91425" marR="91425" marL="91425"/>
                </a:tc>
                <a:tc>
                  <a:txBody>
                    <a:bodyPr/>
                    <a:lstStyle/>
                    <a:p>
                      <a:pPr indent="0" lvl="0" marL="0" rtl="0" algn="ctr">
                        <a:lnSpc>
                          <a:spcPct val="150000"/>
                        </a:lnSpc>
                        <a:spcBef>
                          <a:spcPts val="0"/>
                        </a:spcBef>
                        <a:spcAft>
                          <a:spcPts val="0"/>
                        </a:spcAft>
                        <a:buNone/>
                      </a:pPr>
                      <a:r>
                        <a:rPr b="1" lang="en-US" sz="1600" u="sng">
                          <a:solidFill>
                            <a:srgbClr val="9900FF"/>
                          </a:solidFill>
                        </a:rPr>
                        <a:t>Allocation and Investments</a:t>
                      </a:r>
                      <a:endParaRPr b="1" sz="1600" u="sng">
                        <a:solidFill>
                          <a:srgbClr val="9900FF"/>
                        </a:solidFill>
                      </a:endParaRPr>
                    </a:p>
                    <a:p>
                      <a:pPr indent="0" lvl="0" marL="0" rtl="0" algn="ctr">
                        <a:lnSpc>
                          <a:spcPct val="150000"/>
                        </a:lnSpc>
                        <a:spcBef>
                          <a:spcPts val="0"/>
                        </a:spcBef>
                        <a:spcAft>
                          <a:spcPts val="0"/>
                        </a:spcAft>
                        <a:buNone/>
                      </a:pPr>
                      <a:r>
                        <a:rPr b="1" lang="en-US">
                          <a:solidFill>
                            <a:schemeClr val="dk1"/>
                          </a:solidFill>
                          <a:latin typeface="Calibri"/>
                          <a:ea typeface="Calibri"/>
                          <a:cs typeface="Calibri"/>
                          <a:sym typeface="Calibri"/>
                        </a:rPr>
                        <a:t>$2,271.72</a:t>
                      </a:r>
                      <a:endParaRPr sz="2000"/>
                    </a:p>
                    <a:p>
                      <a:pPr indent="0" lvl="0" marL="0" rtl="0" algn="ctr">
                        <a:lnSpc>
                          <a:spcPct val="150000"/>
                        </a:lnSpc>
                        <a:spcBef>
                          <a:spcPts val="0"/>
                        </a:spcBef>
                        <a:spcAft>
                          <a:spcPts val="0"/>
                        </a:spcAft>
                        <a:buNone/>
                      </a:pPr>
                      <a:r>
                        <a:rPr lang="en-US"/>
                        <a:t>Grant County ESD Supports</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8"/>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Tiers of Planning &amp; Budgeting allow for nimble course changes that have been pre-considered but aren’t within the current budget parameters. </a:t>
            </a:r>
            <a:endParaRPr/>
          </a:p>
          <a:p>
            <a:pPr indent="0" lvl="0" marL="0" rtl="0" algn="l">
              <a:lnSpc>
                <a:spcPct val="90000"/>
              </a:lnSpc>
              <a:spcBef>
                <a:spcPts val="1000"/>
              </a:spcBef>
              <a:spcAft>
                <a:spcPts val="0"/>
              </a:spcAft>
              <a:buSzPts val="1800"/>
              <a:buNone/>
            </a:pPr>
            <a:r>
              <a:t/>
            </a:r>
            <a:endParaRPr sz="1000"/>
          </a:p>
          <a:p>
            <a:pPr indent="0" lvl="0" marL="0" rtl="0" algn="l">
              <a:lnSpc>
                <a:spcPct val="90000"/>
              </a:lnSpc>
              <a:spcBef>
                <a:spcPts val="1000"/>
              </a:spcBef>
              <a:spcAft>
                <a:spcPts val="0"/>
              </a:spcAft>
              <a:buSzPts val="1800"/>
              <a:buNone/>
            </a:pPr>
            <a:r>
              <a:rPr lang="en-US"/>
              <a:t>In our district, these additional strategies and activities are possible if we move to another tier in our plan: </a:t>
            </a:r>
            <a:endParaRPr/>
          </a:p>
        </p:txBody>
      </p:sp>
      <p:sp>
        <p:nvSpPr>
          <p:cNvPr id="1052" name="Google Shape;1052;p8"/>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Our Plan - </a:t>
            </a:r>
            <a:r>
              <a:rPr lang="en-US">
                <a:extLst>
                  <a:ext uri="http://customooxmlschemas.google.com/">
                    <go:slidesCustomData xmlns:go="http://customooxmlschemas.google.com/" textRoundtripDataId="7"/>
                  </a:ext>
                </a:extLst>
              </a:rPr>
              <a:t>Tiered</a:t>
            </a:r>
            <a:r>
              <a:rPr lang="en-US"/>
              <a:t> Approach</a:t>
            </a:r>
            <a:endParaRPr/>
          </a:p>
        </p:txBody>
      </p:sp>
      <p:sp>
        <p:nvSpPr>
          <p:cNvPr id="1053" name="Google Shape;1053;p8"/>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6"/>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t>How the State understands success</a:t>
            </a:r>
            <a:endParaRPr/>
          </a:p>
        </p:txBody>
      </p:sp>
      <p:sp>
        <p:nvSpPr>
          <p:cNvPr id="1060" name="Google Shape;1060;p6"/>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descr="Summary of Performance Measures" id="1061" name="Google Shape;1061;p6"/>
          <p:cNvPicPr preferRelativeResize="0"/>
          <p:nvPr/>
        </p:nvPicPr>
        <p:blipFill rotWithShape="1">
          <a:blip r:embed="rId3">
            <a:alphaModFix/>
          </a:blip>
          <a:srcRect b="0" l="0" r="0" t="0"/>
          <a:stretch/>
        </p:blipFill>
        <p:spPr>
          <a:xfrm>
            <a:off x="254475" y="1235362"/>
            <a:ext cx="5263592" cy="1858243"/>
          </a:xfrm>
          <a:prstGeom prst="rect">
            <a:avLst/>
          </a:prstGeom>
          <a:noFill/>
          <a:ln>
            <a:noFill/>
          </a:ln>
        </p:spPr>
      </p:pic>
      <p:pic>
        <p:nvPicPr>
          <p:cNvPr descr="Timeline" id="1062" name="Google Shape;1062;p6"/>
          <p:cNvPicPr preferRelativeResize="0"/>
          <p:nvPr/>
        </p:nvPicPr>
        <p:blipFill rotWithShape="1">
          <a:blip r:embed="rId4">
            <a:alphaModFix/>
          </a:blip>
          <a:srcRect b="0" l="0" r="0" t="0"/>
          <a:stretch/>
        </p:blipFill>
        <p:spPr>
          <a:xfrm>
            <a:off x="3111326" y="1717903"/>
            <a:ext cx="5848798" cy="3256197"/>
          </a:xfrm>
          <a:prstGeom prst="rect">
            <a:avLst/>
          </a:prstGeom>
          <a:noFill/>
          <a:ln>
            <a:noFill/>
          </a:ln>
        </p:spPr>
      </p:pic>
      <p:pic>
        <p:nvPicPr>
          <p:cNvPr descr="Data chart" id="1063" name="Google Shape;1063;p6"/>
          <p:cNvPicPr preferRelativeResize="0"/>
          <p:nvPr/>
        </p:nvPicPr>
        <p:blipFill rotWithShape="1">
          <a:blip r:embed="rId5">
            <a:alphaModFix/>
          </a:blip>
          <a:srcRect b="0" l="0" r="0" t="0"/>
          <a:stretch/>
        </p:blipFill>
        <p:spPr>
          <a:xfrm>
            <a:off x="254474" y="3215973"/>
            <a:ext cx="2856850" cy="14734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g1ebf54f7b63_0_33"/>
          <p:cNvSpPr txBox="1"/>
          <p:nvPr>
            <p:ph idx="1" type="body"/>
          </p:nvPr>
        </p:nvSpPr>
        <p:spPr>
          <a:xfrm>
            <a:off x="275457" y="1324757"/>
            <a:ext cx="8088300" cy="30819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90000"/>
              </a:lnSpc>
              <a:spcBef>
                <a:spcPts val="1000"/>
              </a:spcBef>
              <a:spcAft>
                <a:spcPts val="0"/>
              </a:spcAft>
              <a:buSzPct val="61340"/>
              <a:buNone/>
            </a:pPr>
            <a:r>
              <a:rPr b="1" lang="en-US" sz="2282"/>
              <a:t>ODE shall collaborate with the grant recipient to develop applicable Longitudinal Performance Growth Targets, based on:</a:t>
            </a:r>
            <a:endParaRPr b="1" sz="1682"/>
          </a:p>
          <a:p>
            <a:pPr indent="-262255" lvl="1" marL="685800" rtl="0" algn="l">
              <a:lnSpc>
                <a:spcPct val="90000"/>
              </a:lnSpc>
              <a:spcBef>
                <a:spcPts val="400"/>
              </a:spcBef>
              <a:spcAft>
                <a:spcPts val="0"/>
              </a:spcAft>
              <a:buClr>
                <a:srgbClr val="000000"/>
              </a:buClr>
              <a:buSzPct val="75000"/>
              <a:buChar char="○"/>
            </a:pPr>
            <a:r>
              <a:rPr lang="en-US"/>
              <a:t>Data available for longitudinal analysis;</a:t>
            </a:r>
            <a:endParaRPr/>
          </a:p>
          <a:p>
            <a:pPr indent="-262255" lvl="1" marL="685800" rtl="0" algn="l">
              <a:lnSpc>
                <a:spcPct val="90000"/>
              </a:lnSpc>
              <a:spcBef>
                <a:spcPts val="400"/>
              </a:spcBef>
              <a:spcAft>
                <a:spcPts val="0"/>
              </a:spcAft>
              <a:buClr>
                <a:srgbClr val="000000"/>
              </a:buClr>
              <a:buSzPct val="75000"/>
              <a:buChar char="○"/>
            </a:pPr>
            <a:r>
              <a:rPr lang="en-US"/>
              <a:t>Guidance established by the department; and</a:t>
            </a:r>
            <a:endParaRPr/>
          </a:p>
          <a:p>
            <a:pPr indent="-262255" lvl="1" marL="685800" rtl="0" algn="l">
              <a:lnSpc>
                <a:spcPct val="90000"/>
              </a:lnSpc>
              <a:spcBef>
                <a:spcPts val="400"/>
              </a:spcBef>
              <a:spcAft>
                <a:spcPts val="0"/>
              </a:spcAft>
              <a:buClr>
                <a:srgbClr val="000000"/>
              </a:buClr>
              <a:buSzPct val="75000"/>
              <a:buChar char="○"/>
            </a:pPr>
            <a:r>
              <a:rPr lang="en-US"/>
              <a:t>Use the following applicable metrics for the overall population and disaggregated:</a:t>
            </a:r>
            <a:endParaRPr/>
          </a:p>
          <a:p>
            <a:pPr indent="-256857" lvl="2" marL="1028700" rtl="0" algn="l">
              <a:lnSpc>
                <a:spcPct val="90000"/>
              </a:lnSpc>
              <a:spcBef>
                <a:spcPts val="400"/>
              </a:spcBef>
              <a:spcAft>
                <a:spcPts val="0"/>
              </a:spcAft>
              <a:buClr>
                <a:srgbClr val="006CAD"/>
              </a:buClr>
              <a:buSzPct val="100000"/>
              <a:buChar char="■"/>
            </a:pPr>
            <a:r>
              <a:rPr b="1" lang="en-US" sz="1700">
                <a:solidFill>
                  <a:srgbClr val="006CAD"/>
                </a:solidFill>
              </a:rPr>
              <a:t>Third-grade reading proficiency rates measured by ELA</a:t>
            </a:r>
            <a:endParaRPr b="1" sz="1700">
              <a:solidFill>
                <a:srgbClr val="006CAD"/>
              </a:solidFill>
            </a:endParaRPr>
          </a:p>
          <a:p>
            <a:pPr indent="-256857" lvl="2" marL="1028700" rtl="0" algn="l">
              <a:lnSpc>
                <a:spcPct val="90000"/>
              </a:lnSpc>
              <a:spcBef>
                <a:spcPts val="400"/>
              </a:spcBef>
              <a:spcAft>
                <a:spcPts val="0"/>
              </a:spcAft>
              <a:buClr>
                <a:srgbClr val="00A8A5"/>
              </a:buClr>
              <a:buSzPct val="100000"/>
              <a:buChar char="■"/>
            </a:pPr>
            <a:r>
              <a:rPr b="1" lang="en-US" sz="1700">
                <a:solidFill>
                  <a:srgbClr val="00A8A5"/>
                </a:solidFill>
              </a:rPr>
              <a:t>Ninth-grade on-track rates</a:t>
            </a:r>
            <a:endParaRPr b="1" sz="1700">
              <a:solidFill>
                <a:srgbClr val="00A8A5"/>
              </a:solidFill>
            </a:endParaRPr>
          </a:p>
          <a:p>
            <a:pPr indent="-256857" lvl="2" marL="1028700" rtl="0" algn="l">
              <a:lnSpc>
                <a:spcPct val="90000"/>
              </a:lnSpc>
              <a:spcBef>
                <a:spcPts val="500"/>
              </a:spcBef>
              <a:spcAft>
                <a:spcPts val="0"/>
              </a:spcAft>
              <a:buClr>
                <a:srgbClr val="00A8A5"/>
              </a:buClr>
              <a:buSzPct val="100000"/>
              <a:buChar char="■"/>
            </a:pPr>
            <a:r>
              <a:rPr b="1" lang="en-US" sz="1700">
                <a:solidFill>
                  <a:srgbClr val="00A8A5"/>
                </a:solidFill>
              </a:rPr>
              <a:t>Regular attendance rates</a:t>
            </a:r>
            <a:endParaRPr b="1" sz="1700">
              <a:solidFill>
                <a:srgbClr val="00A8A5"/>
              </a:solidFill>
            </a:endParaRPr>
          </a:p>
          <a:p>
            <a:pPr indent="-256857" lvl="2" marL="1028700" rtl="0" algn="l">
              <a:lnSpc>
                <a:spcPct val="90000"/>
              </a:lnSpc>
              <a:spcBef>
                <a:spcPts val="400"/>
              </a:spcBef>
              <a:spcAft>
                <a:spcPts val="0"/>
              </a:spcAft>
              <a:buClr>
                <a:srgbClr val="00A8A5"/>
              </a:buClr>
              <a:buSzPct val="100000"/>
              <a:buChar char="■"/>
            </a:pPr>
            <a:r>
              <a:rPr b="1" lang="en-US" sz="1700">
                <a:solidFill>
                  <a:srgbClr val="00A8A5"/>
                </a:solidFill>
              </a:rPr>
              <a:t>Four-year or on-time graduation rates</a:t>
            </a:r>
            <a:endParaRPr b="1" sz="1700">
              <a:solidFill>
                <a:srgbClr val="00A8A5"/>
              </a:solidFill>
            </a:endParaRPr>
          </a:p>
          <a:p>
            <a:pPr indent="-256857" lvl="2" marL="1028700" rtl="0" algn="l">
              <a:lnSpc>
                <a:spcPct val="90000"/>
              </a:lnSpc>
              <a:spcBef>
                <a:spcPts val="400"/>
              </a:spcBef>
              <a:spcAft>
                <a:spcPts val="0"/>
              </a:spcAft>
              <a:buClr>
                <a:srgbClr val="00A8A5"/>
              </a:buClr>
              <a:buSzPct val="100000"/>
              <a:buChar char="■"/>
            </a:pPr>
            <a:r>
              <a:rPr b="1" lang="en-US" sz="1700">
                <a:solidFill>
                  <a:srgbClr val="00A8A5"/>
                </a:solidFill>
              </a:rPr>
              <a:t>Five-year completion rates</a:t>
            </a:r>
            <a:endParaRPr b="1" sz="1700">
              <a:solidFill>
                <a:srgbClr val="00A8A5"/>
              </a:solidFill>
            </a:endParaRPr>
          </a:p>
          <a:p>
            <a:pPr indent="-256857" lvl="2" marL="1028700" rtl="0" algn="l">
              <a:lnSpc>
                <a:spcPct val="90000"/>
              </a:lnSpc>
              <a:spcBef>
                <a:spcPts val="400"/>
              </a:spcBef>
              <a:spcAft>
                <a:spcPts val="0"/>
              </a:spcAft>
              <a:buClr>
                <a:srgbClr val="000000"/>
              </a:buClr>
              <a:buSzPct val="100000"/>
              <a:buChar char="■"/>
            </a:pPr>
            <a:r>
              <a:rPr lang="en-US" sz="1700"/>
              <a:t>Other local metrics may be used to develop applicable performance growth targets.</a:t>
            </a:r>
            <a:endParaRPr sz="1700"/>
          </a:p>
          <a:p>
            <a:pPr indent="0" lvl="0" marL="0" rtl="0" algn="l">
              <a:lnSpc>
                <a:spcPct val="90000"/>
              </a:lnSpc>
              <a:spcBef>
                <a:spcPts val="800"/>
              </a:spcBef>
              <a:spcAft>
                <a:spcPts val="0"/>
              </a:spcAft>
              <a:buSzPct val="77777"/>
              <a:buNone/>
            </a:pPr>
            <a:r>
              <a:t/>
            </a:r>
            <a:endParaRPr sz="1800">
              <a:solidFill>
                <a:srgbClr val="000000"/>
              </a:solidFill>
            </a:endParaRPr>
          </a:p>
        </p:txBody>
      </p:sp>
      <p:sp>
        <p:nvSpPr>
          <p:cNvPr id="1070" name="Google Shape;1070;g1ebf54f7b63_0_33"/>
          <p:cNvSpPr/>
          <p:nvPr/>
        </p:nvSpPr>
        <p:spPr>
          <a:xfrm>
            <a:off x="6316000" y="2725173"/>
            <a:ext cx="442507" cy="1072931"/>
          </a:xfrm>
          <a:custGeom>
            <a:rect b="b" l="l" r="r" t="t"/>
            <a:pathLst>
              <a:path extrusionOk="0" h="34689" w="16374">
                <a:moveTo>
                  <a:pt x="2212" y="0"/>
                </a:moveTo>
                <a:cubicBezTo>
                  <a:pt x="5190" y="595"/>
                  <a:pt x="9677" y="1428"/>
                  <a:pt x="10177" y="4424"/>
                </a:cubicBezTo>
                <a:cubicBezTo>
                  <a:pt x="10786" y="8073"/>
                  <a:pt x="4099" y="11292"/>
                  <a:pt x="5752" y="14601"/>
                </a:cubicBezTo>
                <a:cubicBezTo>
                  <a:pt x="6611" y="16321"/>
                  <a:pt x="11228" y="15874"/>
                  <a:pt x="10619" y="17698"/>
                </a:cubicBezTo>
                <a:cubicBezTo>
                  <a:pt x="10217" y="18901"/>
                  <a:pt x="6625" y="19013"/>
                  <a:pt x="7522" y="19910"/>
                </a:cubicBezTo>
                <a:cubicBezTo>
                  <a:pt x="10713" y="23103"/>
                  <a:pt x="18250" y="26658"/>
                  <a:pt x="15928" y="30529"/>
                </a:cubicBezTo>
                <a:cubicBezTo>
                  <a:pt x="13113" y="35222"/>
                  <a:pt x="5473" y="34511"/>
                  <a:pt x="0" y="34511"/>
                </a:cubicBezTo>
              </a:path>
            </a:pathLst>
          </a:cu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g1ebf54f7b63_0_33"/>
          <p:cNvSpPr txBox="1"/>
          <p:nvPr/>
        </p:nvSpPr>
        <p:spPr>
          <a:xfrm>
            <a:off x="6858000" y="2676825"/>
            <a:ext cx="1944300" cy="615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Referred to as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‘’5 Common Metrics’’</a:t>
            </a:r>
            <a:endParaRPr b="1" i="0" sz="1400" u="none" cap="none" strike="noStrike">
              <a:solidFill>
                <a:srgbClr val="000000"/>
              </a:solidFill>
              <a:latin typeface="Calibri"/>
              <a:ea typeface="Calibri"/>
              <a:cs typeface="Calibri"/>
              <a:sym typeface="Calibri"/>
            </a:endParaRPr>
          </a:p>
        </p:txBody>
      </p:sp>
      <p:sp>
        <p:nvSpPr>
          <p:cNvPr id="1072" name="Google Shape;1072;g1ebf54f7b63_0_3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73" name="Google Shape;1073;g1ebf54f7b63_0_33"/>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Calibri"/>
              <a:buNone/>
            </a:pPr>
            <a:r>
              <a:rPr lang="en-US" sz="2800"/>
              <a:t>Longitudinal Performance Growth Targets (LPGTs) </a:t>
            </a:r>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0" st="0"/>
                                            </p:txEl>
                                          </p:spTgt>
                                        </p:tgtEl>
                                        <p:attrNameLst>
                                          <p:attrName>style.visibility</p:attrName>
                                        </p:attrNameLst>
                                      </p:cBhvr>
                                      <p:to>
                                        <p:strVal val="visible"/>
                                      </p:to>
                                    </p:set>
                                    <p:anim calcmode="lin" valueType="num">
                                      <p:cBhvr additive="base">
                                        <p:cTn dur="500"/>
                                        <p:tgtEl>
                                          <p:spTgt spid="106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1" st="1"/>
                                            </p:txEl>
                                          </p:spTgt>
                                        </p:tgtEl>
                                        <p:attrNameLst>
                                          <p:attrName>style.visibility</p:attrName>
                                        </p:attrNameLst>
                                      </p:cBhvr>
                                      <p:to>
                                        <p:strVal val="visible"/>
                                      </p:to>
                                    </p:set>
                                    <p:anim calcmode="lin" valueType="num">
                                      <p:cBhvr additive="base">
                                        <p:cTn dur="500"/>
                                        <p:tgtEl>
                                          <p:spTgt spid="106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2" st="2"/>
                                            </p:txEl>
                                          </p:spTgt>
                                        </p:tgtEl>
                                        <p:attrNameLst>
                                          <p:attrName>style.visibility</p:attrName>
                                        </p:attrNameLst>
                                      </p:cBhvr>
                                      <p:to>
                                        <p:strVal val="visible"/>
                                      </p:to>
                                    </p:set>
                                    <p:anim calcmode="lin" valueType="num">
                                      <p:cBhvr additive="base">
                                        <p:cTn dur="500"/>
                                        <p:tgtEl>
                                          <p:spTgt spid="106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3" st="3"/>
                                            </p:txEl>
                                          </p:spTgt>
                                        </p:tgtEl>
                                        <p:attrNameLst>
                                          <p:attrName>style.visibility</p:attrName>
                                        </p:attrNameLst>
                                      </p:cBhvr>
                                      <p:to>
                                        <p:strVal val="visible"/>
                                      </p:to>
                                    </p:set>
                                    <p:anim calcmode="lin" valueType="num">
                                      <p:cBhvr additive="base">
                                        <p:cTn dur="500"/>
                                        <p:tgtEl>
                                          <p:spTgt spid="106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4" st="4"/>
                                            </p:txEl>
                                          </p:spTgt>
                                        </p:tgtEl>
                                        <p:attrNameLst>
                                          <p:attrName>style.visibility</p:attrName>
                                        </p:attrNameLst>
                                      </p:cBhvr>
                                      <p:to>
                                        <p:strVal val="visible"/>
                                      </p:to>
                                    </p:set>
                                    <p:anim calcmode="lin" valueType="num">
                                      <p:cBhvr additive="base">
                                        <p:cTn dur="500"/>
                                        <p:tgtEl>
                                          <p:spTgt spid="106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5" st="5"/>
                                            </p:txEl>
                                          </p:spTgt>
                                        </p:tgtEl>
                                        <p:attrNameLst>
                                          <p:attrName>style.visibility</p:attrName>
                                        </p:attrNameLst>
                                      </p:cBhvr>
                                      <p:to>
                                        <p:strVal val="visible"/>
                                      </p:to>
                                    </p:set>
                                    <p:anim calcmode="lin" valueType="num">
                                      <p:cBhvr additive="base">
                                        <p:cTn dur="500"/>
                                        <p:tgtEl>
                                          <p:spTgt spid="106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6" st="6"/>
                                            </p:txEl>
                                          </p:spTgt>
                                        </p:tgtEl>
                                        <p:attrNameLst>
                                          <p:attrName>style.visibility</p:attrName>
                                        </p:attrNameLst>
                                      </p:cBhvr>
                                      <p:to>
                                        <p:strVal val="visible"/>
                                      </p:to>
                                    </p:set>
                                    <p:anim calcmode="lin" valueType="num">
                                      <p:cBhvr additive="base">
                                        <p:cTn dur="500"/>
                                        <p:tgtEl>
                                          <p:spTgt spid="106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7" st="7"/>
                                            </p:txEl>
                                          </p:spTgt>
                                        </p:tgtEl>
                                        <p:attrNameLst>
                                          <p:attrName>style.visibility</p:attrName>
                                        </p:attrNameLst>
                                      </p:cBhvr>
                                      <p:to>
                                        <p:strVal val="visible"/>
                                      </p:to>
                                    </p:set>
                                    <p:anim calcmode="lin" valueType="num">
                                      <p:cBhvr additive="base">
                                        <p:cTn dur="500"/>
                                        <p:tgtEl>
                                          <p:spTgt spid="106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8" st="8"/>
                                            </p:txEl>
                                          </p:spTgt>
                                        </p:tgtEl>
                                        <p:attrNameLst>
                                          <p:attrName>style.visibility</p:attrName>
                                        </p:attrNameLst>
                                      </p:cBhvr>
                                      <p:to>
                                        <p:strVal val="visible"/>
                                      </p:to>
                                    </p:set>
                                    <p:anim calcmode="lin" valueType="num">
                                      <p:cBhvr additive="base">
                                        <p:cTn dur="500"/>
                                        <p:tgtEl>
                                          <p:spTgt spid="106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9" st="9"/>
                                            </p:txEl>
                                          </p:spTgt>
                                        </p:tgtEl>
                                        <p:attrNameLst>
                                          <p:attrName>style.visibility</p:attrName>
                                        </p:attrNameLst>
                                      </p:cBhvr>
                                      <p:to>
                                        <p:strVal val="visible"/>
                                      </p:to>
                                    </p:set>
                                    <p:anim calcmode="lin" valueType="num">
                                      <p:cBhvr additive="base">
                                        <p:cTn dur="500"/>
                                        <p:tgtEl>
                                          <p:spTgt spid="1069">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9">
                                            <p:txEl>
                                              <p:pRg end="10" st="10"/>
                                            </p:txEl>
                                          </p:spTgt>
                                        </p:tgtEl>
                                        <p:attrNameLst>
                                          <p:attrName>style.visibility</p:attrName>
                                        </p:attrNameLst>
                                      </p:cBhvr>
                                      <p:to>
                                        <p:strVal val="visible"/>
                                      </p:to>
                                    </p:set>
                                    <p:anim calcmode="lin" valueType="num">
                                      <p:cBhvr additive="base">
                                        <p:cTn dur="500"/>
                                        <p:tgtEl>
                                          <p:spTgt spid="1069">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1ebf54f7b63_0_17"/>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How we understand success</a:t>
            </a:r>
            <a:endParaRPr/>
          </a:p>
        </p:txBody>
      </p:sp>
      <p:sp>
        <p:nvSpPr>
          <p:cNvPr id="1080" name="Google Shape;1080;g1ebf54f7b63_0_1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81" name="Google Shape;1081;g1ebf54f7b63_0_17"/>
          <p:cNvSpPr txBox="1"/>
          <p:nvPr/>
        </p:nvSpPr>
        <p:spPr>
          <a:xfrm>
            <a:off x="962100" y="1628150"/>
            <a:ext cx="7156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With the development of Longitudinal Performance Growth Targets (LPGTs) we will be able to </a:t>
            </a:r>
            <a:r>
              <a:rPr lang="en-US">
                <a:latin typeface="Calibri"/>
                <a:ea typeface="Calibri"/>
                <a:cs typeface="Calibri"/>
                <a:sym typeface="Calibri"/>
              </a:rPr>
              <a:t>develop baseline growth targets for student performance in the areas we have identified as important to HCSD 3 moving forward.  ODE will support our district in developing these targets as they will be required as part of the formalized grant agreement with ODE funding.</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Elementary reading</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Math scores across all grade levels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ELA 3rd grade scores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9th Grade on track to graduate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High School Graduation Rates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5 year completion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Attendance consistency</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US">
                <a:latin typeface="Calibri"/>
                <a:ea typeface="Calibri"/>
                <a:cs typeface="Calibri"/>
                <a:sym typeface="Calibri"/>
              </a:rPr>
              <a:t>College and Career Readiness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g1e6619405d1_0_0"/>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extLst>
                  <a:ext uri="http://customooxmlschemas.google.com/">
                    <go:slidesCustomData xmlns:go="http://customooxmlschemas.google.com/" textRoundtripDataId="8"/>
                  </a:ext>
                </a:extLst>
              </a:rPr>
              <a:t>What Happens Next? </a:t>
            </a:r>
            <a:endParaRPr/>
          </a:p>
        </p:txBody>
      </p:sp>
      <p:sp>
        <p:nvSpPr>
          <p:cNvPr id="1088" name="Google Shape;1088;g1e6619405d1_0_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89" name="Google Shape;1089;g1e6619405d1_0_0"/>
          <p:cNvSpPr txBox="1"/>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pic>
        <p:nvPicPr>
          <p:cNvPr descr="Review Process timeline" id="1090" name="Google Shape;1090;g1e6619405d1_0_0"/>
          <p:cNvPicPr preferRelativeResize="0"/>
          <p:nvPr/>
        </p:nvPicPr>
        <p:blipFill rotWithShape="1">
          <a:blip r:embed="rId3">
            <a:alphaModFix/>
          </a:blip>
          <a:srcRect b="0" l="0" r="20973" t="0"/>
          <a:stretch/>
        </p:blipFill>
        <p:spPr>
          <a:xfrm>
            <a:off x="1815175" y="1192050"/>
            <a:ext cx="5632600" cy="316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g1be79b0d0fb_2_2154"/>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Contents</a:t>
            </a:r>
            <a:endParaRPr/>
          </a:p>
        </p:txBody>
      </p:sp>
      <p:sp>
        <p:nvSpPr>
          <p:cNvPr id="939" name="Google Shape;939;g1be79b0d0fb_2_2154"/>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a:bodyPr>
          <a:lstStyle/>
          <a:p>
            <a:pPr indent="-325755" lvl="0" marL="457200" rtl="0" algn="l">
              <a:lnSpc>
                <a:spcPct val="90000"/>
              </a:lnSpc>
              <a:spcBef>
                <a:spcPts val="1000"/>
              </a:spcBef>
              <a:spcAft>
                <a:spcPts val="0"/>
              </a:spcAft>
              <a:buSzPts val="1800"/>
              <a:buChar char="➢"/>
            </a:pPr>
            <a:r>
              <a:rPr lang="en-US"/>
              <a:t>Purpose of Presentation</a:t>
            </a:r>
            <a:endParaRPr/>
          </a:p>
          <a:p>
            <a:pPr indent="-325755" lvl="0" marL="457200" rtl="0" algn="l">
              <a:lnSpc>
                <a:spcPct val="90000"/>
              </a:lnSpc>
              <a:spcBef>
                <a:spcPts val="1000"/>
              </a:spcBef>
              <a:spcAft>
                <a:spcPts val="0"/>
              </a:spcAft>
              <a:buSzPts val="1800"/>
              <a:buFont typeface="Arial"/>
              <a:buChar char="➢"/>
            </a:pPr>
            <a:r>
              <a:rPr lang="en-US"/>
              <a:t>Background &amp; Context</a:t>
            </a:r>
            <a:endParaRPr/>
          </a:p>
          <a:p>
            <a:pPr indent="-325755" lvl="0" marL="457200" rtl="0" algn="l">
              <a:lnSpc>
                <a:spcPct val="90000"/>
              </a:lnSpc>
              <a:spcBef>
                <a:spcPts val="1000"/>
              </a:spcBef>
              <a:spcAft>
                <a:spcPts val="0"/>
              </a:spcAft>
              <a:buSzPts val="1800"/>
              <a:buFont typeface="Arial"/>
              <a:buChar char="➢"/>
            </a:pPr>
            <a:r>
              <a:rPr lang="en-US"/>
              <a:t>Planning Team</a:t>
            </a:r>
            <a:endParaRPr/>
          </a:p>
          <a:p>
            <a:pPr indent="-325755" lvl="0" marL="457200" rtl="0" algn="l">
              <a:lnSpc>
                <a:spcPct val="90000"/>
              </a:lnSpc>
              <a:spcBef>
                <a:spcPts val="1000"/>
              </a:spcBef>
              <a:spcAft>
                <a:spcPts val="0"/>
              </a:spcAft>
              <a:buSzPts val="1800"/>
              <a:buFont typeface="Arial"/>
              <a:buChar char="➢"/>
            </a:pPr>
            <a:r>
              <a:rPr lang="en-US"/>
              <a:t>Plan Inputs</a:t>
            </a:r>
            <a:endParaRPr/>
          </a:p>
          <a:p>
            <a:pPr indent="-325755" lvl="0" marL="457200" rtl="0" algn="l">
              <a:lnSpc>
                <a:spcPct val="90000"/>
              </a:lnSpc>
              <a:spcBef>
                <a:spcPts val="1000"/>
              </a:spcBef>
              <a:spcAft>
                <a:spcPts val="0"/>
              </a:spcAft>
              <a:buSzPts val="1800"/>
              <a:buFont typeface="Arial"/>
              <a:buChar char="➢"/>
            </a:pPr>
            <a:r>
              <a:rPr lang="en-US"/>
              <a:t>Plan Overview </a:t>
            </a:r>
            <a:endParaRPr/>
          </a:p>
          <a:p>
            <a:pPr indent="-325755" lvl="0" marL="457200" rtl="0" algn="l">
              <a:lnSpc>
                <a:spcPct val="90000"/>
              </a:lnSpc>
              <a:spcBef>
                <a:spcPts val="1000"/>
              </a:spcBef>
              <a:spcAft>
                <a:spcPts val="0"/>
              </a:spcAft>
              <a:buSzPts val="1800"/>
              <a:buFont typeface="Arial"/>
              <a:buChar char="➢"/>
            </a:pPr>
            <a:r>
              <a:rPr lang="en-US"/>
              <a:t>What’s Next </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940" name="Google Shape;940;g1be79b0d0fb_2_2154"/>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g1be79b0d0fb_1_5927"/>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Questions &amp; Comments</a:t>
            </a:r>
            <a:endParaRPr/>
          </a:p>
        </p:txBody>
      </p:sp>
      <p:sp>
        <p:nvSpPr>
          <p:cNvPr id="1097" name="Google Shape;1097;g1be79b0d0fb_1_592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98" name="Google Shape;1098;g1be79b0d0fb_1_5927"/>
          <p:cNvSpPr txBox="1"/>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g1c208ab528a_1_0"/>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a:t>Purpose for Presentation</a:t>
            </a:r>
            <a:endParaRPr/>
          </a:p>
        </p:txBody>
      </p:sp>
      <p:sp>
        <p:nvSpPr>
          <p:cNvPr id="947" name="Google Shape;947;g1c208ab528a_1_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48" name="Google Shape;948;g1c208ab528a_1_0"/>
          <p:cNvSpPr txBox="1"/>
          <p:nvPr/>
        </p:nvSpPr>
        <p:spPr>
          <a:xfrm>
            <a:off x="691722" y="1492415"/>
            <a:ext cx="4425000" cy="298539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To </a:t>
            </a:r>
            <a:r>
              <a:rPr b="0" i="0" lang="en-US" sz="2100" u="none" cap="none" strike="noStrike">
                <a:solidFill>
                  <a:srgbClr val="000000"/>
                </a:solidFill>
                <a:latin typeface="Calibri"/>
                <a:ea typeface="Calibri"/>
                <a:cs typeface="Calibri"/>
                <a:sym typeface="Calibri"/>
              </a:rPr>
              <a:t>share what was prioritized in the plan given the range of inputs</a:t>
            </a:r>
            <a:endParaRPr b="0" i="0" sz="17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To explain how the plan was developed </a:t>
            </a:r>
            <a:endParaRPr b="0" i="0" sz="17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To hear additional feedback on the plan now that it has been developed</a:t>
            </a:r>
            <a:endParaRPr b="0" i="0" sz="21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endParaRPr>
          </a:p>
          <a:p>
            <a:pPr indent="-285750" lvl="0" marL="285750" marR="0" rtl="0" algn="l">
              <a:lnSpc>
                <a:spcPct val="100000"/>
              </a:lnSpc>
              <a:spcBef>
                <a:spcPts val="0"/>
              </a:spcBef>
              <a:spcAft>
                <a:spcPts val="0"/>
              </a:spcAft>
              <a:buClr>
                <a:srgbClr val="000000"/>
              </a:buClr>
              <a:buSzPts val="2100"/>
              <a:buFont typeface="Calibri"/>
              <a:buChar char="•"/>
            </a:pPr>
            <a:r>
              <a:rPr b="0" i="0" lang="en-US" sz="2100" u="none" cap="none" strike="noStrike">
                <a:solidFill>
                  <a:srgbClr val="000000"/>
                </a:solidFill>
                <a:latin typeface="Calibri"/>
                <a:ea typeface="Calibri"/>
                <a:cs typeface="Calibri"/>
                <a:sym typeface="Calibri"/>
              </a:rPr>
              <a:t>To </a:t>
            </a:r>
            <a:r>
              <a:rPr b="0" i="0" lang="en-US" sz="2000" u="none" cap="none" strike="noStrike">
                <a:solidFill>
                  <a:srgbClr val="000000"/>
                </a:solidFill>
                <a:latin typeface="Calibri"/>
                <a:ea typeface="Calibri"/>
                <a:cs typeface="Calibri"/>
                <a:sym typeface="Calibri"/>
              </a:rPr>
              <a:t>introduce the developed plan for board approval</a:t>
            </a:r>
            <a:endParaRPr b="0" i="0" sz="2000" u="none" cap="none" strike="noStrike">
              <a:solidFill>
                <a:srgbClr val="000000"/>
              </a:solidFill>
              <a:latin typeface="Calibri"/>
              <a:ea typeface="Calibri"/>
              <a:cs typeface="Calibri"/>
              <a:sym typeface="Calibri"/>
            </a:endParaRPr>
          </a:p>
        </p:txBody>
      </p:sp>
      <p:pic>
        <p:nvPicPr>
          <p:cNvPr descr="How to Create a Business Community in Social Networks - Basic Blog Tips" id="949" name="Google Shape;949;g1c208ab528a_1_0"/>
          <p:cNvPicPr preferRelativeResize="0"/>
          <p:nvPr/>
        </p:nvPicPr>
        <p:blipFill rotWithShape="1">
          <a:blip r:embed="rId3">
            <a:alphaModFix/>
          </a:blip>
          <a:srcRect b="0" l="0" r="0" t="0"/>
          <a:stretch/>
        </p:blipFill>
        <p:spPr>
          <a:xfrm>
            <a:off x="5612496" y="1331328"/>
            <a:ext cx="2910849" cy="2902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0"/>
          <p:cNvSpPr txBox="1"/>
          <p:nvPr>
            <p:ph idx="1" type="body"/>
          </p:nvPr>
        </p:nvSpPr>
        <p:spPr>
          <a:xfrm>
            <a:off x="537882" y="1369219"/>
            <a:ext cx="8088300" cy="30819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a:t>Integration effort was responsive to requests from educational leaders and state legislators </a:t>
            </a:r>
            <a:endParaRPr/>
          </a:p>
          <a:p>
            <a:pPr indent="-342900" lvl="0" marL="457200" rtl="0" algn="l">
              <a:lnSpc>
                <a:spcPct val="90000"/>
              </a:lnSpc>
              <a:spcBef>
                <a:spcPts val="1000"/>
              </a:spcBef>
              <a:spcAft>
                <a:spcPts val="0"/>
              </a:spcAft>
              <a:buClr>
                <a:schemeClr val="dk1"/>
              </a:buClr>
              <a:buSzPts val="1800"/>
              <a:buChar char="•"/>
            </a:pPr>
            <a:r>
              <a:rPr lang="en-US"/>
              <a:t>Combined processes for community engagement, needs assessment, planning, budgeting and evaluation for 6 programs</a:t>
            </a:r>
            <a:endParaRPr/>
          </a:p>
          <a:p>
            <a:pPr indent="-342900" lvl="0" marL="457200" rtl="0" algn="l">
              <a:lnSpc>
                <a:spcPct val="90000"/>
              </a:lnSpc>
              <a:spcBef>
                <a:spcPts val="1000"/>
              </a:spcBef>
              <a:spcAft>
                <a:spcPts val="0"/>
              </a:spcAft>
              <a:buClr>
                <a:schemeClr val="dk1"/>
              </a:buClr>
              <a:buSzPts val="1800"/>
              <a:buChar char="•"/>
            </a:pPr>
            <a:r>
              <a:rPr lang="en-US"/>
              <a:t>Designed to reduce burden and redundancies and improve the framework by which progress can be measured over time </a:t>
            </a:r>
            <a:endParaRPr/>
          </a:p>
        </p:txBody>
      </p:sp>
      <p:sp>
        <p:nvSpPr>
          <p:cNvPr id="956" name="Google Shape;956;p10"/>
          <p:cNvSpPr txBox="1"/>
          <p:nvPr>
            <p:ph type="title"/>
          </p:nvPr>
        </p:nvSpPr>
        <p:spPr>
          <a:xfrm>
            <a:off x="537882" y="342900"/>
            <a:ext cx="8088300" cy="77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sz="5400"/>
              <a:t>Background</a:t>
            </a:r>
            <a:endParaRPr sz="5400"/>
          </a:p>
        </p:txBody>
      </p:sp>
      <p:sp>
        <p:nvSpPr>
          <p:cNvPr id="957" name="Google Shape;957;p10"/>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solidFill>
                  <a:srgbClr val="595959"/>
                </a:solidFill>
              </a:rPr>
              <a:t>‹#›</a:t>
            </a:fld>
            <a:endParaRPr>
              <a:solidFill>
                <a:srgbClr val="595959"/>
              </a:solidFill>
            </a:endParaRPr>
          </a:p>
        </p:txBody>
      </p:sp>
      <p:pic>
        <p:nvPicPr>
          <p:cNvPr descr="Sharing &amp; Learning Together graphic" id="958" name="Google Shape;958;p10"/>
          <p:cNvPicPr preferRelativeResize="0"/>
          <p:nvPr/>
        </p:nvPicPr>
        <p:blipFill rotWithShape="1">
          <a:blip r:embed="rId3">
            <a:alphaModFix/>
          </a:blip>
          <a:srcRect b="0" l="0" r="0" t="0"/>
          <a:stretch/>
        </p:blipFill>
        <p:spPr>
          <a:xfrm>
            <a:off x="6368433" y="332506"/>
            <a:ext cx="841572" cy="7804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g1be79b0d0fb_2_2173"/>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lang="en-US" sz="4300"/>
              <a:t>Six Programs &amp; Common</a:t>
            </a:r>
            <a:r>
              <a:rPr lang="en-US" sz="4300">
                <a:extLst>
                  <a:ext uri="http://customooxmlschemas.google.com/">
                    <go:slidesCustomData xmlns:go="http://customooxmlschemas.google.com/" textRoundtripDataId="2"/>
                  </a:ext>
                </a:extLst>
              </a:rPr>
              <a:t> Goals </a:t>
            </a:r>
            <a:endParaRPr sz="4300"/>
          </a:p>
        </p:txBody>
      </p:sp>
      <p:sp>
        <p:nvSpPr>
          <p:cNvPr id="965" name="Google Shape;965;g1be79b0d0fb_2_217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descr="six programs, common elements and common goals" id="966" name="Google Shape;966;g1be79b0d0fb_2_2173"/>
          <p:cNvPicPr preferRelativeResize="0"/>
          <p:nvPr/>
        </p:nvPicPr>
        <p:blipFill rotWithShape="1">
          <a:blip r:embed="rId3">
            <a:alphaModFix/>
          </a:blip>
          <a:srcRect b="0" l="1088" r="0" t="0"/>
          <a:stretch/>
        </p:blipFill>
        <p:spPr>
          <a:xfrm>
            <a:off x="735975" y="1224800"/>
            <a:ext cx="7301276" cy="349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g1ebf54f7b63_0_7"/>
          <p:cNvSpPr txBox="1"/>
          <p:nvPr>
            <p:ph idx="1" type="body"/>
          </p:nvPr>
        </p:nvSpPr>
        <p:spPr>
          <a:xfrm>
            <a:off x="234175" y="1230925"/>
            <a:ext cx="8723100" cy="3745200"/>
          </a:xfrm>
          <a:prstGeom prst="rect">
            <a:avLst/>
          </a:prstGeom>
          <a:solidFill>
            <a:schemeClr val="lt1"/>
          </a:solid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1000"/>
              </a:spcBef>
              <a:spcAft>
                <a:spcPts val="0"/>
              </a:spcAft>
              <a:buSzPct val="107142"/>
              <a:buNone/>
            </a:pPr>
            <a:r>
              <a:rPr b="1" lang="en-US"/>
              <a:t>High School Success (HSS) </a:t>
            </a:r>
            <a:r>
              <a:rPr lang="en-US"/>
              <a:t>- Systems to improve graduation rates and college/career readiness.</a:t>
            </a:r>
            <a:endParaRPr/>
          </a:p>
          <a:p>
            <a:pPr indent="0" lvl="0" marL="0" rtl="0" algn="l">
              <a:lnSpc>
                <a:spcPct val="90000"/>
              </a:lnSpc>
              <a:spcBef>
                <a:spcPts val="1000"/>
              </a:spcBef>
              <a:spcAft>
                <a:spcPts val="0"/>
              </a:spcAft>
              <a:buSzPct val="107142"/>
              <a:buNone/>
            </a:pPr>
            <a:r>
              <a:rPr b="1" lang="en-US"/>
              <a:t>Student Investment Account (SIA)</a:t>
            </a:r>
            <a:r>
              <a:rPr lang="en-US"/>
              <a:t> - To meet students’ mental health, behavioral needs and increase academic achievement/reduce disparities for student focal groups. </a:t>
            </a:r>
            <a:endParaRPr/>
          </a:p>
          <a:p>
            <a:pPr indent="0" lvl="0" marL="0" rtl="0" algn="l">
              <a:lnSpc>
                <a:spcPct val="90000"/>
              </a:lnSpc>
              <a:spcBef>
                <a:spcPts val="1000"/>
              </a:spcBef>
              <a:spcAft>
                <a:spcPts val="0"/>
              </a:spcAft>
              <a:buSzPct val="107142"/>
              <a:buNone/>
            </a:pPr>
            <a:r>
              <a:rPr b="1" lang="en-US"/>
              <a:t>Continuous Improvement Planning (CIP)</a:t>
            </a:r>
            <a:r>
              <a:rPr lang="en-US"/>
              <a:t> - A process involving educator collaboration, data analysis, professional learning and reflection - toward improved outcomes for students and especially students experiencing disparity.  </a:t>
            </a:r>
            <a:endParaRPr/>
          </a:p>
          <a:p>
            <a:pPr indent="0" lvl="0" marL="0" rtl="0" algn="l">
              <a:lnSpc>
                <a:spcPct val="90000"/>
              </a:lnSpc>
              <a:spcBef>
                <a:spcPts val="1000"/>
              </a:spcBef>
              <a:spcAft>
                <a:spcPts val="0"/>
              </a:spcAft>
              <a:buSzPct val="107142"/>
              <a:buNone/>
            </a:pPr>
            <a:r>
              <a:rPr b="1" lang="en-US"/>
              <a:t>Career and Technical Education - Perkins V (CTE)</a:t>
            </a:r>
            <a:r>
              <a:rPr lang="en-US"/>
              <a:t> - Improving access and participation in education and training programs that prepare learners for high-wage, high-skill, in-demand careers. </a:t>
            </a:r>
            <a:endParaRPr/>
          </a:p>
          <a:p>
            <a:pPr indent="0" lvl="0" marL="0" rtl="0" algn="l">
              <a:lnSpc>
                <a:spcPct val="90000"/>
              </a:lnSpc>
              <a:spcBef>
                <a:spcPts val="1000"/>
              </a:spcBef>
              <a:spcAft>
                <a:spcPts val="0"/>
              </a:spcAft>
              <a:buSzPct val="107142"/>
              <a:buNone/>
            </a:pPr>
            <a:r>
              <a:rPr b="1" lang="en-US"/>
              <a:t>Early Indicator and Intervention System (EIIS)</a:t>
            </a:r>
            <a:r>
              <a:rPr lang="en-US"/>
              <a:t> - The development of a data collection and analysis system, in which educators collaborate, to identify supports for students.</a:t>
            </a:r>
            <a:endParaRPr/>
          </a:p>
          <a:p>
            <a:pPr indent="0" lvl="0" marL="0" rtl="0" algn="l">
              <a:lnSpc>
                <a:spcPct val="90000"/>
              </a:lnSpc>
              <a:spcBef>
                <a:spcPts val="1000"/>
              </a:spcBef>
              <a:spcAft>
                <a:spcPts val="0"/>
              </a:spcAft>
              <a:buSzPct val="107142"/>
              <a:buNone/>
            </a:pPr>
            <a:r>
              <a:rPr b="1" lang="en-US"/>
              <a:t>Every Day Matters - (EDM)</a:t>
            </a:r>
            <a:r>
              <a:rPr lang="en-US"/>
              <a:t> - Embedded across the five other programs, focusing attention on student engagement, school culture, climate/safety &amp; culturally sustaining pedagogy. </a:t>
            </a:r>
            <a:endParaRPr/>
          </a:p>
        </p:txBody>
      </p:sp>
      <p:sp>
        <p:nvSpPr>
          <p:cNvPr id="973" name="Google Shape;973;g1ebf54f7b63_0_7"/>
          <p:cNvSpPr txBox="1"/>
          <p:nvPr>
            <p:ph type="title"/>
          </p:nvPr>
        </p:nvSpPr>
        <p:spPr>
          <a:xfrm>
            <a:off x="537875" y="342900"/>
            <a:ext cx="8088300" cy="795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Summary of Program Purposes </a:t>
            </a:r>
            <a:endParaRPr/>
          </a:p>
        </p:txBody>
      </p:sp>
      <p:sp>
        <p:nvSpPr>
          <p:cNvPr id="974" name="Google Shape;974;g1ebf54f7b63_0_7"/>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g1be79b0d0fb_2_2192"/>
          <p:cNvSpPr txBox="1"/>
          <p:nvPr>
            <p:ph type="title"/>
          </p:nvPr>
        </p:nvSpPr>
        <p:spPr>
          <a:xfrm>
            <a:off x="537882" y="342900"/>
            <a:ext cx="8088300" cy="770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Meet our Planning Team Members</a:t>
            </a:r>
            <a:endParaRPr/>
          </a:p>
        </p:txBody>
      </p:sp>
      <p:sp>
        <p:nvSpPr>
          <p:cNvPr id="981" name="Google Shape;981;g1be79b0d0fb_2_2192"/>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82" name="Google Shape;982;g1be79b0d0fb_2_2192"/>
          <p:cNvSpPr txBox="1"/>
          <p:nvPr>
            <p:ph idx="1" type="body"/>
          </p:nvPr>
        </p:nvSpPr>
        <p:spPr>
          <a:xfrm>
            <a:off x="537875" y="1369225"/>
            <a:ext cx="8088300" cy="3235500"/>
          </a:xfrm>
          <a:prstGeom prst="rect">
            <a:avLst/>
          </a:prstGeom>
          <a:noFill/>
          <a:ln>
            <a:noFill/>
          </a:ln>
        </p:spPr>
        <p:txBody>
          <a:bodyPr anchorCtr="0" anchor="t" bIns="45700" lIns="91425" spcFirstLastPara="1" rIns="91425" wrap="square" tIns="45700">
            <a:normAutofit fontScale="25000" lnSpcReduction="20000"/>
          </a:bodyPr>
          <a:lstStyle/>
          <a:p>
            <a:pPr indent="-310086" lvl="0" marL="457200" rtl="0" algn="l">
              <a:lnSpc>
                <a:spcPct val="90000"/>
              </a:lnSpc>
              <a:spcBef>
                <a:spcPts val="1000"/>
              </a:spcBef>
              <a:spcAft>
                <a:spcPts val="0"/>
              </a:spcAft>
              <a:buClr>
                <a:schemeClr val="dk1"/>
              </a:buClr>
              <a:buSzPct val="106596"/>
              <a:buChar char="•"/>
            </a:pPr>
            <a:r>
              <a:rPr lang="en-US" sz="4815"/>
              <a:t>Robert Medley – Interim Superintendent</a:t>
            </a:r>
            <a:endParaRPr sz="5415"/>
          </a:p>
          <a:p>
            <a:pPr indent="-310086" lvl="0" marL="457200" rtl="0" algn="l">
              <a:lnSpc>
                <a:spcPct val="90000"/>
              </a:lnSpc>
              <a:spcBef>
                <a:spcPts val="1000"/>
              </a:spcBef>
              <a:spcAft>
                <a:spcPts val="0"/>
              </a:spcAft>
              <a:buClr>
                <a:schemeClr val="dk1"/>
              </a:buClr>
              <a:buSzPct val="106596"/>
              <a:buChar char="•"/>
            </a:pPr>
            <a:r>
              <a:rPr lang="en-US" sz="4815"/>
              <a:t>Taci Weil – Student Services Director</a:t>
            </a:r>
            <a:endParaRPr sz="5415"/>
          </a:p>
          <a:p>
            <a:pPr indent="-310086" lvl="0" marL="457200" rtl="0" algn="l">
              <a:lnSpc>
                <a:spcPct val="90000"/>
              </a:lnSpc>
              <a:spcBef>
                <a:spcPts val="1000"/>
              </a:spcBef>
              <a:spcAft>
                <a:spcPts val="0"/>
              </a:spcAft>
              <a:buClr>
                <a:schemeClr val="dk1"/>
              </a:buClr>
              <a:buSzPct val="106596"/>
              <a:buChar char="•"/>
            </a:pPr>
            <a:r>
              <a:rPr lang="en-US" sz="4815"/>
              <a:t>Erin Toelle – High School Vice-Principal</a:t>
            </a:r>
            <a:endParaRPr sz="5415"/>
          </a:p>
          <a:p>
            <a:pPr indent="-310086" lvl="0" marL="457200" rtl="0" algn="l">
              <a:lnSpc>
                <a:spcPct val="90000"/>
              </a:lnSpc>
              <a:spcBef>
                <a:spcPts val="1000"/>
              </a:spcBef>
              <a:spcAft>
                <a:spcPts val="0"/>
              </a:spcAft>
              <a:buClr>
                <a:schemeClr val="dk1"/>
              </a:buClr>
              <a:buSzPct val="106596"/>
              <a:buChar char="•"/>
            </a:pPr>
            <a:r>
              <a:rPr lang="en-US" sz="4815"/>
              <a:t>Steph Lardy – Slater Elementary Principal &amp; Parent</a:t>
            </a:r>
            <a:endParaRPr sz="5415"/>
          </a:p>
          <a:p>
            <a:pPr indent="-310086" lvl="0" marL="457200" rtl="0" algn="l">
              <a:lnSpc>
                <a:spcPct val="90000"/>
              </a:lnSpc>
              <a:spcBef>
                <a:spcPts val="1000"/>
              </a:spcBef>
              <a:spcAft>
                <a:spcPts val="0"/>
              </a:spcAft>
              <a:buClr>
                <a:schemeClr val="dk1"/>
              </a:buClr>
              <a:buSzPct val="106596"/>
              <a:buChar char="•"/>
            </a:pPr>
            <a:r>
              <a:rPr lang="en-US" sz="4815"/>
              <a:t>Son Burns – Hines Middle School Principal &amp; Parent</a:t>
            </a:r>
            <a:endParaRPr sz="5415"/>
          </a:p>
          <a:p>
            <a:pPr indent="-310086" lvl="0" marL="457200" rtl="0" algn="l">
              <a:lnSpc>
                <a:spcPct val="90000"/>
              </a:lnSpc>
              <a:spcBef>
                <a:spcPts val="1000"/>
              </a:spcBef>
              <a:spcAft>
                <a:spcPts val="0"/>
              </a:spcAft>
              <a:buClr>
                <a:schemeClr val="dk1"/>
              </a:buClr>
              <a:buSzPct val="106596"/>
              <a:buChar char="•"/>
            </a:pPr>
            <a:r>
              <a:rPr lang="en-US" sz="4815"/>
              <a:t>Cara Wilber – Business Manager &amp; Parent</a:t>
            </a:r>
            <a:endParaRPr sz="5415"/>
          </a:p>
          <a:p>
            <a:pPr indent="-310086" lvl="0" marL="457200" rtl="0" algn="l">
              <a:lnSpc>
                <a:spcPct val="90000"/>
              </a:lnSpc>
              <a:spcBef>
                <a:spcPts val="1000"/>
              </a:spcBef>
              <a:spcAft>
                <a:spcPts val="0"/>
              </a:spcAft>
              <a:buClr>
                <a:schemeClr val="dk1"/>
              </a:buClr>
              <a:buSzPct val="106596"/>
              <a:buChar char="•"/>
            </a:pPr>
            <a:r>
              <a:rPr lang="en-US" sz="4815"/>
              <a:t>Brandi Fulton – Monroe High Principal &amp; Parent</a:t>
            </a:r>
            <a:endParaRPr sz="5415"/>
          </a:p>
          <a:p>
            <a:pPr indent="-310086" lvl="0" marL="457200" rtl="0" algn="l">
              <a:lnSpc>
                <a:spcPct val="90000"/>
              </a:lnSpc>
              <a:spcBef>
                <a:spcPts val="1000"/>
              </a:spcBef>
              <a:spcAft>
                <a:spcPts val="0"/>
              </a:spcAft>
              <a:buClr>
                <a:schemeClr val="dk1"/>
              </a:buClr>
              <a:buSzPct val="106596"/>
              <a:buChar char="•"/>
            </a:pPr>
            <a:r>
              <a:rPr lang="en-US" sz="4815"/>
              <a:t>Scott Smyth – TAPP Coordinator</a:t>
            </a:r>
            <a:endParaRPr sz="5415"/>
          </a:p>
          <a:p>
            <a:pPr indent="-310086" lvl="0" marL="457200" rtl="0" algn="l">
              <a:lnSpc>
                <a:spcPct val="90000"/>
              </a:lnSpc>
              <a:spcBef>
                <a:spcPts val="1000"/>
              </a:spcBef>
              <a:spcAft>
                <a:spcPts val="0"/>
              </a:spcAft>
              <a:buClr>
                <a:schemeClr val="dk1"/>
              </a:buClr>
              <a:buSzPct val="106596"/>
              <a:buChar char="•"/>
            </a:pPr>
            <a:r>
              <a:rPr lang="en-US" sz="4815"/>
              <a:t>Stephanie Frisbee – Parent</a:t>
            </a:r>
            <a:endParaRPr sz="5415"/>
          </a:p>
          <a:p>
            <a:pPr indent="-310086" lvl="0" marL="457200" rtl="0" algn="l">
              <a:lnSpc>
                <a:spcPct val="90000"/>
              </a:lnSpc>
              <a:spcBef>
                <a:spcPts val="1000"/>
              </a:spcBef>
              <a:spcAft>
                <a:spcPts val="0"/>
              </a:spcAft>
              <a:buClr>
                <a:schemeClr val="dk1"/>
              </a:buClr>
              <a:buSzPct val="106596"/>
              <a:buChar char="•"/>
            </a:pPr>
            <a:r>
              <a:rPr lang="en-US" sz="4815"/>
              <a:t>Paula Toney – Financial Specialist</a:t>
            </a:r>
            <a:endParaRPr sz="4815"/>
          </a:p>
          <a:p>
            <a:pPr indent="-305044" lvl="0" marL="457200" rtl="0" algn="l">
              <a:lnSpc>
                <a:spcPct val="90000"/>
              </a:lnSpc>
              <a:spcBef>
                <a:spcPts val="1000"/>
              </a:spcBef>
              <a:spcAft>
                <a:spcPts val="0"/>
              </a:spcAft>
              <a:buSzPct val="100000"/>
              <a:buChar char="•"/>
            </a:pPr>
            <a:r>
              <a:rPr lang="en-US" sz="4815"/>
              <a:t>Maggie Young - BHS/HMS Counselor</a:t>
            </a:r>
            <a:endParaRPr sz="4815"/>
          </a:p>
          <a:p>
            <a:pPr indent="-305044" lvl="0" marL="457200" rtl="0" algn="l">
              <a:lnSpc>
                <a:spcPct val="90000"/>
              </a:lnSpc>
              <a:spcBef>
                <a:spcPts val="1000"/>
              </a:spcBef>
              <a:spcAft>
                <a:spcPts val="0"/>
              </a:spcAft>
              <a:buSzPct val="100000"/>
              <a:buChar char="•"/>
            </a:pPr>
            <a:r>
              <a:rPr lang="en-US" sz="4815"/>
              <a:t>Kellie Mickel - Program Coordinator/Homeless </a:t>
            </a:r>
            <a:r>
              <a:rPr lang="en-US" sz="4815"/>
              <a:t>Liaison</a:t>
            </a:r>
            <a:endParaRPr sz="4815"/>
          </a:p>
          <a:p>
            <a:pPr indent="-228600" lvl="0" marL="457200" rtl="0" algn="l">
              <a:lnSpc>
                <a:spcPct val="90000"/>
              </a:lnSpc>
              <a:spcBef>
                <a:spcPts val="1000"/>
              </a:spcBef>
              <a:spcAft>
                <a:spcPts val="0"/>
              </a:spcAft>
              <a:buClr>
                <a:schemeClr val="dk1"/>
              </a:buClr>
              <a:buSzPct val="117647"/>
              <a:buNone/>
            </a:pPr>
            <a:r>
              <a:t/>
            </a:r>
            <a:endParaRPr sz="1800"/>
          </a:p>
          <a:p>
            <a:pPr indent="-228600" lvl="0" marL="457200" rtl="0" algn="l">
              <a:lnSpc>
                <a:spcPct val="90000"/>
              </a:lnSpc>
              <a:spcBef>
                <a:spcPts val="1000"/>
              </a:spcBef>
              <a:spcAft>
                <a:spcPts val="0"/>
              </a:spcAft>
              <a:buClr>
                <a:schemeClr val="dk1"/>
              </a:buClr>
              <a:buSzPct val="88235"/>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89" name="Google Shape;989;p1"/>
          <p:cNvSpPr txBox="1"/>
          <p:nvPr>
            <p:ph type="title"/>
          </p:nvPr>
        </p:nvSpPr>
        <p:spPr>
          <a:xfrm>
            <a:off x="558900" y="389125"/>
            <a:ext cx="8088300" cy="646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Required Planning Processes</a:t>
            </a:r>
            <a:endParaRPr/>
          </a:p>
        </p:txBody>
      </p:sp>
      <p:sp>
        <p:nvSpPr>
          <p:cNvPr id="990" name="Google Shape;990;p1"/>
          <p:cNvSpPr txBox="1"/>
          <p:nvPr/>
        </p:nvSpPr>
        <p:spPr>
          <a:xfrm>
            <a:off x="361950" y="1291590"/>
            <a:ext cx="5273100" cy="3570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Use of an equity lens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Community engagement</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Tribal Consultation (if applicable)</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Comprehensive Needs Assessment</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3"/>
                  </a:ext>
                </a:extLst>
              </a:rPr>
              <a:t>Consider the Oregon Quality Education Model</a:t>
            </a:r>
            <a:r>
              <a:rPr b="0" i="0" lang="en-US" sz="1800" u="none" cap="none" strike="noStrike">
                <a:solidFill>
                  <a:srgbClr val="000000"/>
                </a:solidFill>
                <a:latin typeface="Calibri"/>
                <a:ea typeface="Calibri"/>
                <a:cs typeface="Calibri"/>
                <a:sym typeface="Calibri"/>
              </a:rPr>
              <a:t> and Student Success Plans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Review and use regional CTE Consortia inputs</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Further Examination of Potential Impact on Focal Students tied to Planning Decisions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Development of a four-year plan with clear Outcomes, Strategies, and Activities</a:t>
            </a:r>
            <a:endParaRPr b="0" i="0" sz="1400" u="none" cap="none" strike="noStrike">
              <a:solidFill>
                <a:srgbClr val="000000"/>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lanning Process" id="991" name="Google Shape;991;p1"/>
          <p:cNvPicPr preferRelativeResize="0"/>
          <p:nvPr/>
        </p:nvPicPr>
        <p:blipFill rotWithShape="1">
          <a:blip r:embed="rId3">
            <a:alphaModFix/>
          </a:blip>
          <a:srcRect b="0" l="2980" r="4443" t="0"/>
          <a:stretch/>
        </p:blipFill>
        <p:spPr>
          <a:xfrm>
            <a:off x="5634990" y="1143000"/>
            <a:ext cx="3234690" cy="300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
          <p:cNvSpPr txBox="1"/>
          <p:nvPr>
            <p:ph idx="12" type="sldNum"/>
          </p:nvPr>
        </p:nvSpPr>
        <p:spPr>
          <a:xfrm>
            <a:off x="6457950" y="4604845"/>
            <a:ext cx="21684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98" name="Google Shape;998;p3"/>
          <p:cNvSpPr txBox="1"/>
          <p:nvPr>
            <p:ph type="title"/>
          </p:nvPr>
        </p:nvSpPr>
        <p:spPr>
          <a:xfrm>
            <a:off x="558900" y="389125"/>
            <a:ext cx="8088300" cy="646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US"/>
              <a:t>Equity Lens, Tool(s) &amp;</a:t>
            </a:r>
            <a:r>
              <a:rPr lang="en-US">
                <a:extLst>
                  <a:ext uri="http://customooxmlschemas.google.com/">
                    <go:slidesCustomData xmlns:go="http://customooxmlschemas.google.com/" textRoundtripDataId="4"/>
                  </a:ext>
                </a:extLst>
              </a:rPr>
              <a:t> Decision Making</a:t>
            </a:r>
            <a:endParaRPr/>
          </a:p>
        </p:txBody>
      </p:sp>
      <p:sp>
        <p:nvSpPr>
          <p:cNvPr id="999" name="Google Shape;999;p3"/>
          <p:cNvSpPr txBox="1"/>
          <p:nvPr/>
        </p:nvSpPr>
        <p:spPr>
          <a:xfrm>
            <a:off x="1346925" y="1309925"/>
            <a:ext cx="6601500" cy="356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latin typeface="Calibri"/>
                <a:ea typeface="Calibri"/>
                <a:cs typeface="Calibri"/>
                <a:sym typeface="Calibri"/>
              </a:rPr>
              <a:t>When taking into account our student population we were able to </a:t>
            </a:r>
            <a:r>
              <a:rPr lang="en-US" sz="1500">
                <a:latin typeface="Calibri"/>
                <a:ea typeface="Calibri"/>
                <a:cs typeface="Calibri"/>
                <a:sym typeface="Calibri"/>
              </a:rPr>
              <a:t>identify</a:t>
            </a:r>
            <a:r>
              <a:rPr lang="en-US" sz="1500">
                <a:latin typeface="Calibri"/>
                <a:ea typeface="Calibri"/>
                <a:cs typeface="Calibri"/>
                <a:sym typeface="Calibri"/>
              </a:rPr>
              <a:t> focal groups within our school community such as our tribal students through surveys, empathy interviews and our TAPP coordinator work.  We will continue our work through this </a:t>
            </a:r>
            <a:r>
              <a:rPr lang="en-US" sz="1500">
                <a:latin typeface="Calibri"/>
                <a:ea typeface="Calibri"/>
                <a:cs typeface="Calibri"/>
                <a:sym typeface="Calibri"/>
              </a:rPr>
              <a:t>process</a:t>
            </a:r>
            <a:r>
              <a:rPr lang="en-US" sz="1500">
                <a:latin typeface="Calibri"/>
                <a:ea typeface="Calibri"/>
                <a:cs typeface="Calibri"/>
                <a:sym typeface="Calibri"/>
              </a:rPr>
              <a:t> by continuing to use the OEIB Equity Lens which will help us to guide all of our financial resources as the gathering of community engagement data will be a constant source of information to adapt all plans in a positive direction.  The equity lens is guided by the following questions:</a:t>
            </a:r>
            <a:endParaRPr sz="15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298450" lvl="0" marL="596900" rtl="0" algn="l">
              <a:lnSpc>
                <a:spcPct val="115000"/>
              </a:lnSpc>
              <a:spcBef>
                <a:spcPts val="0"/>
              </a:spcBef>
              <a:spcAft>
                <a:spcPts val="0"/>
              </a:spcAft>
              <a:buClr>
                <a:srgbClr val="9900FF"/>
              </a:buClr>
              <a:buSzPts val="1100"/>
              <a:buAutoNum type="arabicPeriod"/>
            </a:pPr>
            <a:r>
              <a:rPr i="1" lang="en-US" sz="1100">
                <a:solidFill>
                  <a:srgbClr val="9900FF"/>
                </a:solidFill>
                <a:highlight>
                  <a:srgbClr val="FFFFFF"/>
                </a:highlight>
              </a:rPr>
              <a:t> How does this decision align with our mission of creating high quality learning opportunities that foster a culture of belonging and promote self sufficiency.</a:t>
            </a:r>
            <a:endParaRPr i="1" sz="1100">
              <a:solidFill>
                <a:srgbClr val="9900FF"/>
              </a:solidFill>
              <a:highlight>
                <a:srgbClr val="FFFFFF"/>
              </a:highlight>
            </a:endParaRPr>
          </a:p>
          <a:p>
            <a:pPr indent="-298450" lvl="0" marL="596900" rtl="0" algn="l">
              <a:lnSpc>
                <a:spcPct val="115000"/>
              </a:lnSpc>
              <a:spcBef>
                <a:spcPts val="0"/>
              </a:spcBef>
              <a:spcAft>
                <a:spcPts val="0"/>
              </a:spcAft>
              <a:buClr>
                <a:srgbClr val="9900FF"/>
              </a:buClr>
              <a:buSzPts val="1100"/>
              <a:buAutoNum type="arabicPeriod"/>
            </a:pPr>
            <a:r>
              <a:rPr i="1" lang="en-US" sz="1100">
                <a:solidFill>
                  <a:srgbClr val="9900FF"/>
                </a:solidFill>
                <a:highlight>
                  <a:srgbClr val="FFFFFF"/>
                </a:highlight>
              </a:rPr>
              <a:t>Who does the decision impact?  Have we evaluated the potential impacts on focal students and families, staff  and community members?</a:t>
            </a:r>
            <a:endParaRPr i="1" sz="1100">
              <a:solidFill>
                <a:srgbClr val="9900FF"/>
              </a:solidFill>
              <a:highlight>
                <a:srgbClr val="FFFFFF"/>
              </a:highlight>
            </a:endParaRPr>
          </a:p>
          <a:p>
            <a:pPr indent="-298450" lvl="0" marL="596900" rtl="0" algn="l">
              <a:lnSpc>
                <a:spcPct val="115000"/>
              </a:lnSpc>
              <a:spcBef>
                <a:spcPts val="0"/>
              </a:spcBef>
              <a:spcAft>
                <a:spcPts val="0"/>
              </a:spcAft>
              <a:buClr>
                <a:srgbClr val="9900FF"/>
              </a:buClr>
              <a:buSzPts val="1100"/>
              <a:buAutoNum type="arabicPeriod"/>
            </a:pPr>
            <a:r>
              <a:rPr i="1" lang="en-US" sz="1100">
                <a:solidFill>
                  <a:srgbClr val="9900FF"/>
                </a:solidFill>
                <a:highlight>
                  <a:srgbClr val="FFFFFF"/>
                </a:highlight>
              </a:rPr>
              <a:t>Does this policy, program or practice address opportunity gaps and disparities for underserved students?</a:t>
            </a:r>
            <a:endParaRPr i="1" sz="1100">
              <a:solidFill>
                <a:srgbClr val="9900FF"/>
              </a:solidFill>
              <a:highlight>
                <a:srgbClr val="FFFFFF"/>
              </a:highlight>
            </a:endParaRPr>
          </a:p>
          <a:p>
            <a:pPr indent="-298450" lvl="0" marL="596900" rtl="0" algn="l">
              <a:lnSpc>
                <a:spcPct val="115000"/>
              </a:lnSpc>
              <a:spcBef>
                <a:spcPts val="0"/>
              </a:spcBef>
              <a:spcAft>
                <a:spcPts val="0"/>
              </a:spcAft>
              <a:buClr>
                <a:srgbClr val="9900FF"/>
              </a:buClr>
              <a:buSzPts val="1100"/>
              <a:buAutoNum type="arabicPeriod"/>
            </a:pPr>
            <a:r>
              <a:rPr i="1" lang="en-US" sz="1100">
                <a:solidFill>
                  <a:srgbClr val="9900FF"/>
                </a:solidFill>
                <a:highlight>
                  <a:srgbClr val="FFFFFF"/>
                </a:highlight>
              </a:rPr>
              <a:t>How will we measure success?</a:t>
            </a:r>
            <a:endParaRPr i="1" sz="1100">
              <a:solidFill>
                <a:srgbClr val="9900FF"/>
              </a:solidFill>
              <a:highlight>
                <a:srgbClr val="FFFFFF"/>
              </a:highlight>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MORAN Shawna * ODE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0x01010022E4031395D90947ABECDA869C06B2A5</vt:lpwstr>
  </property>
</Properties>
</file>