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78" r:id="rId8"/>
    <p:sldId id="308" r:id="rId9"/>
    <p:sldId id="307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BDC5A-F13F-492B-9027-2CA5A82E7F9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013E5E-FAC3-4B59-B120-25FFCBA63264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We are    lit-</a:t>
          </a:r>
          <a:r>
            <a:rPr lang="en-US" sz="3200" b="1" dirty="0" err="1">
              <a:solidFill>
                <a:schemeClr val="bg1"/>
              </a:solidFill>
            </a:rPr>
            <a:t>tle</a:t>
          </a:r>
          <a:r>
            <a:rPr lang="en-US" sz="3200" b="1" dirty="0">
              <a:solidFill>
                <a:schemeClr val="bg1"/>
              </a:solidFill>
            </a:rPr>
            <a:t>       E - A                G - L         E         S  </a:t>
          </a:r>
        </a:p>
      </dgm:t>
    </dgm:pt>
    <dgm:pt modelId="{590F4155-3615-4546-B432-3B78E2686E56}" type="parTrans" cxnId="{FB8F3BAC-1B2A-49FF-8B88-EB1F512162E3}">
      <dgm:prSet/>
      <dgm:spPr/>
      <dgm:t>
        <a:bodyPr/>
        <a:lstStyle/>
        <a:p>
          <a:endParaRPr lang="en-US"/>
        </a:p>
      </dgm:t>
    </dgm:pt>
    <dgm:pt modelId="{A326D813-DA91-4766-8906-B558155867FC}" type="sibTrans" cxnId="{FB8F3BAC-1B2A-49FF-8B88-EB1F512162E3}">
      <dgm:prSet/>
      <dgm:spPr/>
      <dgm:t>
        <a:bodyPr/>
        <a:lstStyle/>
        <a:p>
          <a:endParaRPr lang="en-US"/>
        </a:p>
      </dgm:t>
    </dgm:pt>
    <dgm:pt modelId="{C5E6B8ED-C47A-425E-8A01-39D128D9B951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If you      didn’t   know then    we are     the  BEST</a:t>
          </a:r>
        </a:p>
      </dgm:t>
    </dgm:pt>
    <dgm:pt modelId="{A1732915-24A1-4E93-88B4-713201D6460E}" type="parTrans" cxnId="{83C49A55-A4E6-4E3A-8C10-42205C7A5591}">
      <dgm:prSet/>
      <dgm:spPr/>
      <dgm:t>
        <a:bodyPr/>
        <a:lstStyle/>
        <a:p>
          <a:endParaRPr lang="en-US"/>
        </a:p>
      </dgm:t>
    </dgm:pt>
    <dgm:pt modelId="{4EA537BC-8F13-4F83-BA5A-B8A6933A82B7}" type="sibTrans" cxnId="{83C49A55-A4E6-4E3A-8C10-42205C7A5591}">
      <dgm:prSet/>
      <dgm:spPr/>
      <dgm:t>
        <a:bodyPr/>
        <a:lstStyle/>
        <a:p>
          <a:endParaRPr lang="en-US"/>
        </a:p>
      </dgm:t>
    </dgm:pt>
    <dgm:pt modelId="{65F5B619-DD3C-403B-AEA7-0204DA4B8C4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We love coming to school!      </a:t>
          </a:r>
          <a:r>
            <a:rPr lang="en-US" dirty="0"/>
            <a:t>* * *</a:t>
          </a:r>
        </a:p>
      </dgm:t>
    </dgm:pt>
    <dgm:pt modelId="{1192F4C7-5DC4-4E52-8BB8-57F22974E2D4}" type="parTrans" cxnId="{F1015092-D904-4620-B0C4-90AB26941C17}">
      <dgm:prSet/>
      <dgm:spPr/>
      <dgm:t>
        <a:bodyPr/>
        <a:lstStyle/>
        <a:p>
          <a:endParaRPr lang="en-US"/>
        </a:p>
      </dgm:t>
    </dgm:pt>
    <dgm:pt modelId="{AAC06072-854E-4A44-80F4-8A11C621A37A}" type="sibTrans" cxnId="{F1015092-D904-4620-B0C4-90AB26941C17}">
      <dgm:prSet/>
      <dgm:spPr/>
      <dgm:t>
        <a:bodyPr/>
        <a:lstStyle/>
        <a:p>
          <a:endParaRPr lang="en-US"/>
        </a:p>
      </dgm:t>
    </dgm:pt>
    <dgm:pt modelId="{B977B21C-6E06-451A-BBFD-D5140EC164F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Learning is so cool!     </a:t>
          </a:r>
          <a:r>
            <a:rPr lang="en-US" dirty="0"/>
            <a:t>*  *  *</a:t>
          </a:r>
        </a:p>
      </dgm:t>
    </dgm:pt>
    <dgm:pt modelId="{4C4813BF-2800-4B30-93A4-4105EC58FDB3}" type="parTrans" cxnId="{A9C02F0A-60F7-4F83-8F53-0038A1B53342}">
      <dgm:prSet/>
      <dgm:spPr/>
      <dgm:t>
        <a:bodyPr/>
        <a:lstStyle/>
        <a:p>
          <a:endParaRPr lang="en-US"/>
        </a:p>
      </dgm:t>
    </dgm:pt>
    <dgm:pt modelId="{4B3E9DAD-1269-442E-A40A-D6AD045D2BE5}" type="sibTrans" cxnId="{A9C02F0A-60F7-4F83-8F53-0038A1B53342}">
      <dgm:prSet/>
      <dgm:spPr/>
      <dgm:t>
        <a:bodyPr/>
        <a:lstStyle/>
        <a:p>
          <a:endParaRPr lang="en-US"/>
        </a:p>
      </dgm:t>
    </dgm:pt>
    <dgm:pt modelId="{B591610A-749C-42B5-A541-A37A0E3BB2D3}" type="pres">
      <dgm:prSet presAssocID="{8F6BDC5A-F13F-492B-9027-2CA5A82E7F93}" presName="outerComposite" presStyleCnt="0">
        <dgm:presLayoutVars>
          <dgm:chMax val="5"/>
          <dgm:dir/>
          <dgm:resizeHandles val="exact"/>
        </dgm:presLayoutVars>
      </dgm:prSet>
      <dgm:spPr/>
    </dgm:pt>
    <dgm:pt modelId="{6DB182F1-D7B5-45E9-B30E-21B981362735}" type="pres">
      <dgm:prSet presAssocID="{8F6BDC5A-F13F-492B-9027-2CA5A82E7F93}" presName="dummyMaxCanvas" presStyleCnt="0">
        <dgm:presLayoutVars/>
      </dgm:prSet>
      <dgm:spPr/>
    </dgm:pt>
    <dgm:pt modelId="{76E16376-8B76-4EA2-ABA4-A5CBA58F2C6A}" type="pres">
      <dgm:prSet presAssocID="{8F6BDC5A-F13F-492B-9027-2CA5A82E7F93}" presName="FourNodes_1" presStyleLbl="node1" presStyleIdx="0" presStyleCnt="4" custScaleX="125000" custLinFactNeighborX="-531" custLinFactNeighborY="-93146">
        <dgm:presLayoutVars>
          <dgm:bulletEnabled val="1"/>
        </dgm:presLayoutVars>
      </dgm:prSet>
      <dgm:spPr/>
    </dgm:pt>
    <dgm:pt modelId="{0416BAB9-8660-4D92-A415-1929951677F9}" type="pres">
      <dgm:prSet presAssocID="{8F6BDC5A-F13F-492B-9027-2CA5A82E7F93}" presName="FourNodes_2" presStyleLbl="node1" presStyleIdx="1" presStyleCnt="4" custScaleX="125000">
        <dgm:presLayoutVars>
          <dgm:bulletEnabled val="1"/>
        </dgm:presLayoutVars>
      </dgm:prSet>
      <dgm:spPr/>
    </dgm:pt>
    <dgm:pt modelId="{C4AF5B80-BD64-413E-8E7D-F71CFFE6A2CA}" type="pres">
      <dgm:prSet presAssocID="{8F6BDC5A-F13F-492B-9027-2CA5A82E7F93}" presName="FourNodes_3" presStyleLbl="node1" presStyleIdx="2" presStyleCnt="4" custScaleX="114814" custLinFactNeighborX="-9524" custLinFactNeighborY="8559">
        <dgm:presLayoutVars>
          <dgm:bulletEnabled val="1"/>
        </dgm:presLayoutVars>
      </dgm:prSet>
      <dgm:spPr/>
    </dgm:pt>
    <dgm:pt modelId="{A279525C-DFEF-4D44-99C3-2EFD5D4186DF}" type="pres">
      <dgm:prSet presAssocID="{8F6BDC5A-F13F-492B-9027-2CA5A82E7F93}" presName="FourNodes_4" presStyleLbl="node1" presStyleIdx="3" presStyleCnt="4" custScaleX="106167">
        <dgm:presLayoutVars>
          <dgm:bulletEnabled val="1"/>
        </dgm:presLayoutVars>
      </dgm:prSet>
      <dgm:spPr/>
    </dgm:pt>
    <dgm:pt modelId="{2025B8AA-5D78-4863-AF90-09DC9CDEF7BA}" type="pres">
      <dgm:prSet presAssocID="{8F6BDC5A-F13F-492B-9027-2CA5A82E7F93}" presName="FourConn_1-2" presStyleLbl="fgAccFollowNode1" presStyleIdx="0" presStyleCnt="3">
        <dgm:presLayoutVars>
          <dgm:bulletEnabled val="1"/>
        </dgm:presLayoutVars>
      </dgm:prSet>
      <dgm:spPr/>
    </dgm:pt>
    <dgm:pt modelId="{BB631007-FAF0-4CE7-8869-B194A30940C8}" type="pres">
      <dgm:prSet presAssocID="{8F6BDC5A-F13F-492B-9027-2CA5A82E7F93}" presName="FourConn_2-3" presStyleLbl="fgAccFollowNode1" presStyleIdx="1" presStyleCnt="3">
        <dgm:presLayoutVars>
          <dgm:bulletEnabled val="1"/>
        </dgm:presLayoutVars>
      </dgm:prSet>
      <dgm:spPr/>
    </dgm:pt>
    <dgm:pt modelId="{ACCF2573-5431-4BD4-BC9C-653CA2174C45}" type="pres">
      <dgm:prSet presAssocID="{8F6BDC5A-F13F-492B-9027-2CA5A82E7F93}" presName="FourConn_3-4" presStyleLbl="fgAccFollowNode1" presStyleIdx="2" presStyleCnt="3">
        <dgm:presLayoutVars>
          <dgm:bulletEnabled val="1"/>
        </dgm:presLayoutVars>
      </dgm:prSet>
      <dgm:spPr/>
    </dgm:pt>
    <dgm:pt modelId="{435EAC01-F2B1-4181-B33F-B9BC9801CDFB}" type="pres">
      <dgm:prSet presAssocID="{8F6BDC5A-F13F-492B-9027-2CA5A82E7F93}" presName="FourNodes_1_text" presStyleLbl="node1" presStyleIdx="3" presStyleCnt="4">
        <dgm:presLayoutVars>
          <dgm:bulletEnabled val="1"/>
        </dgm:presLayoutVars>
      </dgm:prSet>
      <dgm:spPr/>
    </dgm:pt>
    <dgm:pt modelId="{50DD6678-0587-45E7-941C-08A471EC62E0}" type="pres">
      <dgm:prSet presAssocID="{8F6BDC5A-F13F-492B-9027-2CA5A82E7F93}" presName="FourNodes_2_text" presStyleLbl="node1" presStyleIdx="3" presStyleCnt="4">
        <dgm:presLayoutVars>
          <dgm:bulletEnabled val="1"/>
        </dgm:presLayoutVars>
      </dgm:prSet>
      <dgm:spPr/>
    </dgm:pt>
    <dgm:pt modelId="{B89B29CB-537E-4FBD-ADC4-96D944A50970}" type="pres">
      <dgm:prSet presAssocID="{8F6BDC5A-F13F-492B-9027-2CA5A82E7F93}" presName="FourNodes_3_text" presStyleLbl="node1" presStyleIdx="3" presStyleCnt="4">
        <dgm:presLayoutVars>
          <dgm:bulletEnabled val="1"/>
        </dgm:presLayoutVars>
      </dgm:prSet>
      <dgm:spPr/>
    </dgm:pt>
    <dgm:pt modelId="{7174631C-67F0-484B-8A36-DC966CD0CBB7}" type="pres">
      <dgm:prSet presAssocID="{8F6BDC5A-F13F-492B-9027-2CA5A82E7F9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B068702-BA04-400D-B15A-7EAB741B3387}" type="presOf" srcId="{65F5B619-DD3C-403B-AEA7-0204DA4B8C46}" destId="{C4AF5B80-BD64-413E-8E7D-F71CFFE6A2CA}" srcOrd="0" destOrd="0" presId="urn:microsoft.com/office/officeart/2005/8/layout/vProcess5"/>
    <dgm:cxn modelId="{A9C02F0A-60F7-4F83-8F53-0038A1B53342}" srcId="{8F6BDC5A-F13F-492B-9027-2CA5A82E7F93}" destId="{B977B21C-6E06-451A-BBFD-D5140EC164FE}" srcOrd="3" destOrd="0" parTransId="{4C4813BF-2800-4B30-93A4-4105EC58FDB3}" sibTransId="{4B3E9DAD-1269-442E-A40A-D6AD045D2BE5}"/>
    <dgm:cxn modelId="{9344B71F-69D6-4DDB-88C5-88A505401E3C}" type="presOf" srcId="{67013E5E-FAC3-4B59-B120-25FFCBA63264}" destId="{76E16376-8B76-4EA2-ABA4-A5CBA58F2C6A}" srcOrd="0" destOrd="0" presId="urn:microsoft.com/office/officeart/2005/8/layout/vProcess5"/>
    <dgm:cxn modelId="{F1B55D3C-0176-4F4A-9128-7305E7EBBC8B}" type="presOf" srcId="{AAC06072-854E-4A44-80F4-8A11C621A37A}" destId="{ACCF2573-5431-4BD4-BC9C-653CA2174C45}" srcOrd="0" destOrd="0" presId="urn:microsoft.com/office/officeart/2005/8/layout/vProcess5"/>
    <dgm:cxn modelId="{CDCEF86F-30F5-4145-BCED-C4D0F31A1091}" type="presOf" srcId="{B977B21C-6E06-451A-BBFD-D5140EC164FE}" destId="{A279525C-DFEF-4D44-99C3-2EFD5D4186DF}" srcOrd="0" destOrd="0" presId="urn:microsoft.com/office/officeart/2005/8/layout/vProcess5"/>
    <dgm:cxn modelId="{13151155-EBFD-4DDF-9A6D-D7E86B5DF95D}" type="presOf" srcId="{A326D813-DA91-4766-8906-B558155867FC}" destId="{2025B8AA-5D78-4863-AF90-09DC9CDEF7BA}" srcOrd="0" destOrd="0" presId="urn:microsoft.com/office/officeart/2005/8/layout/vProcess5"/>
    <dgm:cxn modelId="{83C49A55-A4E6-4E3A-8C10-42205C7A5591}" srcId="{8F6BDC5A-F13F-492B-9027-2CA5A82E7F93}" destId="{C5E6B8ED-C47A-425E-8A01-39D128D9B951}" srcOrd="1" destOrd="0" parTransId="{A1732915-24A1-4E93-88B4-713201D6460E}" sibTransId="{4EA537BC-8F13-4F83-BA5A-B8A6933A82B7}"/>
    <dgm:cxn modelId="{2D4D1679-4BF5-46C6-A7C0-AEBC70A528E5}" type="presOf" srcId="{8F6BDC5A-F13F-492B-9027-2CA5A82E7F93}" destId="{B591610A-749C-42B5-A541-A37A0E3BB2D3}" srcOrd="0" destOrd="0" presId="urn:microsoft.com/office/officeart/2005/8/layout/vProcess5"/>
    <dgm:cxn modelId="{F1015092-D904-4620-B0C4-90AB26941C17}" srcId="{8F6BDC5A-F13F-492B-9027-2CA5A82E7F93}" destId="{65F5B619-DD3C-403B-AEA7-0204DA4B8C46}" srcOrd="2" destOrd="0" parTransId="{1192F4C7-5DC4-4E52-8BB8-57F22974E2D4}" sibTransId="{AAC06072-854E-4A44-80F4-8A11C621A37A}"/>
    <dgm:cxn modelId="{BEBE2194-B402-4D9D-AA4E-E56058862D24}" type="presOf" srcId="{C5E6B8ED-C47A-425E-8A01-39D128D9B951}" destId="{0416BAB9-8660-4D92-A415-1929951677F9}" srcOrd="0" destOrd="0" presId="urn:microsoft.com/office/officeart/2005/8/layout/vProcess5"/>
    <dgm:cxn modelId="{FB8F3BAC-1B2A-49FF-8B88-EB1F512162E3}" srcId="{8F6BDC5A-F13F-492B-9027-2CA5A82E7F93}" destId="{67013E5E-FAC3-4B59-B120-25FFCBA63264}" srcOrd="0" destOrd="0" parTransId="{590F4155-3615-4546-B432-3B78E2686E56}" sibTransId="{A326D813-DA91-4766-8906-B558155867FC}"/>
    <dgm:cxn modelId="{7B1BA8B1-CE9D-4D05-9429-D2B42E0CA693}" type="presOf" srcId="{4EA537BC-8F13-4F83-BA5A-B8A6933A82B7}" destId="{BB631007-FAF0-4CE7-8869-B194A30940C8}" srcOrd="0" destOrd="0" presId="urn:microsoft.com/office/officeart/2005/8/layout/vProcess5"/>
    <dgm:cxn modelId="{657206B4-57E7-4CE4-AF71-0A0E4667945E}" type="presOf" srcId="{65F5B619-DD3C-403B-AEA7-0204DA4B8C46}" destId="{B89B29CB-537E-4FBD-ADC4-96D944A50970}" srcOrd="1" destOrd="0" presId="urn:microsoft.com/office/officeart/2005/8/layout/vProcess5"/>
    <dgm:cxn modelId="{4BCC76B9-48D8-4E43-93C0-A29D1B949105}" type="presOf" srcId="{C5E6B8ED-C47A-425E-8A01-39D128D9B951}" destId="{50DD6678-0587-45E7-941C-08A471EC62E0}" srcOrd="1" destOrd="0" presId="urn:microsoft.com/office/officeart/2005/8/layout/vProcess5"/>
    <dgm:cxn modelId="{EDD8B1CA-B412-4F40-8BCD-747FC9369D26}" type="presOf" srcId="{67013E5E-FAC3-4B59-B120-25FFCBA63264}" destId="{435EAC01-F2B1-4181-B33F-B9BC9801CDFB}" srcOrd="1" destOrd="0" presId="urn:microsoft.com/office/officeart/2005/8/layout/vProcess5"/>
    <dgm:cxn modelId="{6859AFDB-B3E7-4229-9BE3-1F1BB3C368A0}" type="presOf" srcId="{B977B21C-6E06-451A-BBFD-D5140EC164FE}" destId="{7174631C-67F0-484B-8A36-DC966CD0CBB7}" srcOrd="1" destOrd="0" presId="urn:microsoft.com/office/officeart/2005/8/layout/vProcess5"/>
    <dgm:cxn modelId="{65D84114-79CE-4019-9B38-0D8318547CED}" type="presParOf" srcId="{B591610A-749C-42B5-A541-A37A0E3BB2D3}" destId="{6DB182F1-D7B5-45E9-B30E-21B981362735}" srcOrd="0" destOrd="0" presId="urn:microsoft.com/office/officeart/2005/8/layout/vProcess5"/>
    <dgm:cxn modelId="{1F70BF04-D0FE-4163-A3D9-99969C583577}" type="presParOf" srcId="{B591610A-749C-42B5-A541-A37A0E3BB2D3}" destId="{76E16376-8B76-4EA2-ABA4-A5CBA58F2C6A}" srcOrd="1" destOrd="0" presId="urn:microsoft.com/office/officeart/2005/8/layout/vProcess5"/>
    <dgm:cxn modelId="{58BC1C77-5721-4A00-B18B-C6B3F21DB476}" type="presParOf" srcId="{B591610A-749C-42B5-A541-A37A0E3BB2D3}" destId="{0416BAB9-8660-4D92-A415-1929951677F9}" srcOrd="2" destOrd="0" presId="urn:microsoft.com/office/officeart/2005/8/layout/vProcess5"/>
    <dgm:cxn modelId="{A6782BF0-7873-4A34-B765-80B06A6DA859}" type="presParOf" srcId="{B591610A-749C-42B5-A541-A37A0E3BB2D3}" destId="{C4AF5B80-BD64-413E-8E7D-F71CFFE6A2CA}" srcOrd="3" destOrd="0" presId="urn:microsoft.com/office/officeart/2005/8/layout/vProcess5"/>
    <dgm:cxn modelId="{EC0F2886-DF45-4BBB-825E-5CF7DBF5A626}" type="presParOf" srcId="{B591610A-749C-42B5-A541-A37A0E3BB2D3}" destId="{A279525C-DFEF-4D44-99C3-2EFD5D4186DF}" srcOrd="4" destOrd="0" presId="urn:microsoft.com/office/officeart/2005/8/layout/vProcess5"/>
    <dgm:cxn modelId="{38980A4C-CF10-4055-8C03-BC67488FC56C}" type="presParOf" srcId="{B591610A-749C-42B5-A541-A37A0E3BB2D3}" destId="{2025B8AA-5D78-4863-AF90-09DC9CDEF7BA}" srcOrd="5" destOrd="0" presId="urn:microsoft.com/office/officeart/2005/8/layout/vProcess5"/>
    <dgm:cxn modelId="{54F7B0B9-2E54-49FA-8211-4AAEDDDA57A2}" type="presParOf" srcId="{B591610A-749C-42B5-A541-A37A0E3BB2D3}" destId="{BB631007-FAF0-4CE7-8869-B194A30940C8}" srcOrd="6" destOrd="0" presId="urn:microsoft.com/office/officeart/2005/8/layout/vProcess5"/>
    <dgm:cxn modelId="{E7059B07-E48F-4F5F-815E-AB290664CC62}" type="presParOf" srcId="{B591610A-749C-42B5-A541-A37A0E3BB2D3}" destId="{ACCF2573-5431-4BD4-BC9C-653CA2174C45}" srcOrd="7" destOrd="0" presId="urn:microsoft.com/office/officeart/2005/8/layout/vProcess5"/>
    <dgm:cxn modelId="{A37AFBC5-92A6-4B5E-AFE0-2245BD6DC25C}" type="presParOf" srcId="{B591610A-749C-42B5-A541-A37A0E3BB2D3}" destId="{435EAC01-F2B1-4181-B33F-B9BC9801CDFB}" srcOrd="8" destOrd="0" presId="urn:microsoft.com/office/officeart/2005/8/layout/vProcess5"/>
    <dgm:cxn modelId="{68E6E33C-0DD4-41E3-ABE7-96C5B68F4682}" type="presParOf" srcId="{B591610A-749C-42B5-A541-A37A0E3BB2D3}" destId="{50DD6678-0587-45E7-941C-08A471EC62E0}" srcOrd="9" destOrd="0" presId="urn:microsoft.com/office/officeart/2005/8/layout/vProcess5"/>
    <dgm:cxn modelId="{D9138636-C671-407F-935A-7565C012BA9A}" type="presParOf" srcId="{B591610A-749C-42B5-A541-A37A0E3BB2D3}" destId="{B89B29CB-537E-4FBD-ADC4-96D944A50970}" srcOrd="10" destOrd="0" presId="urn:microsoft.com/office/officeart/2005/8/layout/vProcess5"/>
    <dgm:cxn modelId="{713E94C2-BB3F-4E8F-BF27-E464C1326E37}" type="presParOf" srcId="{B591610A-749C-42B5-A541-A37A0E3BB2D3}" destId="{7174631C-67F0-484B-8A36-DC966CD0CBB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16376-8B76-4EA2-ABA4-A5CBA58F2C6A}">
      <dsp:nvSpPr>
        <dsp:cNvPr id="0" name=""/>
        <dsp:cNvSpPr/>
      </dsp:nvSpPr>
      <dsp:spPr>
        <a:xfrm>
          <a:off x="-706507" y="0"/>
          <a:ext cx="11334222" cy="890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We are    lit-</a:t>
          </a:r>
          <a:r>
            <a:rPr lang="en-US" sz="3200" b="1" kern="1200" dirty="0" err="1">
              <a:solidFill>
                <a:schemeClr val="bg1"/>
              </a:solidFill>
            </a:rPr>
            <a:t>tle</a:t>
          </a:r>
          <a:r>
            <a:rPr lang="en-US" sz="3200" b="1" kern="1200" dirty="0">
              <a:solidFill>
                <a:schemeClr val="bg1"/>
              </a:solidFill>
            </a:rPr>
            <a:t>       E - A                G - L         E         S  </a:t>
          </a:r>
        </a:p>
      </dsp:txBody>
      <dsp:txXfrm>
        <a:off x="-680432" y="26075"/>
        <a:ext cx="10052379" cy="838125"/>
      </dsp:txXfrm>
    </dsp:sp>
    <dsp:sp modelId="{0416BAB9-8660-4D92-A415-1929951677F9}">
      <dsp:nvSpPr>
        <dsp:cNvPr id="0" name=""/>
        <dsp:cNvSpPr/>
      </dsp:nvSpPr>
      <dsp:spPr>
        <a:xfrm>
          <a:off x="52885" y="1052143"/>
          <a:ext cx="11334222" cy="890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If you      didn’t   know then    we are     the  BEST</a:t>
          </a:r>
        </a:p>
      </dsp:txBody>
      <dsp:txXfrm>
        <a:off x="78960" y="1078218"/>
        <a:ext cx="9609482" cy="838125"/>
      </dsp:txXfrm>
    </dsp:sp>
    <dsp:sp modelId="{C4AF5B80-BD64-413E-8E7D-F71CFFE6A2CA}">
      <dsp:nvSpPr>
        <dsp:cNvPr id="0" name=""/>
        <dsp:cNvSpPr/>
      </dsp:nvSpPr>
      <dsp:spPr>
        <a:xfrm>
          <a:off x="399168" y="2180485"/>
          <a:ext cx="10410618" cy="8902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/>
              </a:solidFill>
            </a:rPr>
            <a:t>We love coming to school!      </a:t>
          </a:r>
          <a:r>
            <a:rPr lang="en-US" sz="3700" kern="1200" dirty="0"/>
            <a:t>* * *</a:t>
          </a:r>
        </a:p>
      </dsp:txBody>
      <dsp:txXfrm>
        <a:off x="425243" y="2206560"/>
        <a:ext cx="8835188" cy="838125"/>
      </dsp:txXfrm>
    </dsp:sp>
    <dsp:sp modelId="{A279525C-DFEF-4D44-99C3-2EFD5D4186DF}">
      <dsp:nvSpPr>
        <dsp:cNvPr id="0" name=""/>
        <dsp:cNvSpPr/>
      </dsp:nvSpPr>
      <dsp:spPr>
        <a:xfrm>
          <a:off x="2414166" y="3156430"/>
          <a:ext cx="9626562" cy="890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/>
              </a:solidFill>
            </a:rPr>
            <a:t>Learning is so cool!     </a:t>
          </a:r>
          <a:r>
            <a:rPr lang="en-US" sz="3700" kern="1200" dirty="0"/>
            <a:t>*  *  *</a:t>
          </a:r>
        </a:p>
      </dsp:txBody>
      <dsp:txXfrm>
        <a:off x="2440241" y="3182505"/>
        <a:ext cx="8153822" cy="838125"/>
      </dsp:txXfrm>
    </dsp:sp>
    <dsp:sp modelId="{2025B8AA-5D78-4863-AF90-09DC9CDEF7BA}">
      <dsp:nvSpPr>
        <dsp:cNvPr id="0" name=""/>
        <dsp:cNvSpPr/>
      </dsp:nvSpPr>
      <dsp:spPr>
        <a:xfrm>
          <a:off x="8915613" y="681869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045816" y="681869"/>
        <a:ext cx="318272" cy="435455"/>
      </dsp:txXfrm>
    </dsp:sp>
    <dsp:sp modelId="{BB631007-FAF0-4CE7-8869-B194A30940C8}">
      <dsp:nvSpPr>
        <dsp:cNvPr id="0" name=""/>
        <dsp:cNvSpPr/>
      </dsp:nvSpPr>
      <dsp:spPr>
        <a:xfrm>
          <a:off x="9675006" y="1734013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805209" y="1734013"/>
        <a:ext cx="318272" cy="435455"/>
      </dsp:txXfrm>
    </dsp:sp>
    <dsp:sp modelId="{ACCF2573-5431-4BD4-BC9C-653CA2174C45}">
      <dsp:nvSpPr>
        <dsp:cNvPr id="0" name=""/>
        <dsp:cNvSpPr/>
      </dsp:nvSpPr>
      <dsp:spPr>
        <a:xfrm>
          <a:off x="10423064" y="2786157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0553267" y="2786157"/>
        <a:ext cx="318272" cy="43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4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37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4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3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8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2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melody-sound-202852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2840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module/ecbm/cresource/q1/p0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abergnow.com/2020/03/17/random-acts-of-kindness-amidst-coronavirus-alar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hildren-png/download/2453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signo-no-toque-prohibido-tocar-24075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melody-sound-202852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myvrspot.com/iframe?v=fMzUyM2UwOGU4ZWJkOTg5NzMyZThhMjA2NzVlMDdkZjE" TargetMode="External"/><Relationship Id="rId2" Type="http://schemas.openxmlformats.org/officeDocument/2006/relationships/hyperlink" Target="https://live.myvrspot.com/iframe?v=fMTNiMWUxY2NmMDNlM2ZjNTY4ODU5NjRhY2E4Y2QzZG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.myvrspot.com/iframe?v=fMjI3YzI5Mjg0MzBmN2E5MTg1ZGZkMjQ5NGIzOThmM2I" TargetMode="External"/><Relationship Id="rId5" Type="http://schemas.openxmlformats.org/officeDocument/2006/relationships/hyperlink" Target="https://live.myvrspot.com/iframe?v=fMjk1MWJlYjU0YTAxNGUwYTQzZTE1OWY5N2YxNDg2OTQ" TargetMode="External"/><Relationship Id="rId4" Type="http://schemas.openxmlformats.org/officeDocument/2006/relationships/hyperlink" Target="https://live.myvrspot.com/iframe?v=fNGNhMWI2ZGIwMDY1NTE1MDkzMjE1NjVjNzU5NzhhYj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3D98A2-2F7B-4026-A302-1ED36E4C0D42}"/>
              </a:ext>
            </a:extLst>
          </p:cNvPr>
          <p:cNvSpPr/>
          <p:nvPr/>
        </p:nvSpPr>
        <p:spPr>
          <a:xfrm>
            <a:off x="6865078" y="647593"/>
            <a:ext cx="4654698" cy="3836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Welcome</a:t>
            </a:r>
            <a:r>
              <a:rPr lang="en-US" sz="72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sz="7200" b="1" i="1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To</a:t>
            </a:r>
            <a:endParaRPr lang="en-US" sz="7200" b="1" i="1" kern="1200" cap="none" spc="0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MUSIC</a:t>
            </a:r>
            <a:endParaRPr lang="en-US" sz="7200" b="1" i="1" kern="1200" cap="none" spc="0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</p:txBody>
      </p:sp>
      <p:pic>
        <p:nvPicPr>
          <p:cNvPr id="8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98594B5-3766-465F-A821-900A43DC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6747" y="1967356"/>
            <a:ext cx="4252055" cy="2923288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946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bye In Different Languages Word Cloud Stock Illustration - Download  Image Now - Goodbye - Single Word, Language, Word Cloud - iStock">
            <a:extLst>
              <a:ext uri="{FF2B5EF4-FFF2-40B4-BE49-F238E27FC236}">
                <a16:creationId xmlns:a16="http://schemas.microsoft.com/office/drawing/2014/main" id="{1B90C0B9-E0D1-4F42-B0DA-D9A42793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534" y="1050096"/>
            <a:ext cx="9437182" cy="54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,013 Waving Goodbye Illustrations &amp; Clip Art - iStock">
            <a:extLst>
              <a:ext uri="{FF2B5EF4-FFF2-40B4-BE49-F238E27FC236}">
                <a16:creationId xmlns:a16="http://schemas.microsoft.com/office/drawing/2014/main" id="{1076D412-6803-41E0-BE52-ED047934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92" y="58640"/>
            <a:ext cx="45910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1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3621-1F98-46F8-AC85-4E8B4A5E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r>
              <a:rPr lang="en-US" b="1"/>
              <a:t>LISTEN</a:t>
            </a:r>
            <a:br>
              <a:rPr lang="en-US" b="1"/>
            </a:br>
            <a:r>
              <a:rPr lang="en-US" b="1"/>
              <a:t>while others are talking.</a:t>
            </a:r>
          </a:p>
        </p:txBody>
      </p:sp>
      <p:pic>
        <p:nvPicPr>
          <p:cNvPr id="7" name="Picture 6" descr="A young child with his hand on his head&#10;&#10;Description automatically generated with low confidence">
            <a:extLst>
              <a:ext uri="{FF2B5EF4-FFF2-40B4-BE49-F238E27FC236}">
                <a16:creationId xmlns:a16="http://schemas.microsoft.com/office/drawing/2014/main" id="{1CB184B1-43C5-4CC5-9239-432F1DFCF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25" r="21375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2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26" y="820741"/>
            <a:ext cx="5161548" cy="29624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latin typeface="+mj-lt"/>
                <a:ea typeface="+mj-ea"/>
                <a:cs typeface="+mj-cs"/>
              </a:rPr>
              <a:t>FOLLOW DIRECTIONS.</a:t>
            </a:r>
          </a:p>
        </p:txBody>
      </p:sp>
      <p:pic>
        <p:nvPicPr>
          <p:cNvPr id="7" name="Picture 6" descr="A group of children sitting on the ground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849642C-7C31-499E-A9B7-A5AEAE7D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758" y="1327261"/>
            <a:ext cx="5604636" cy="42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8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42" y="1467723"/>
            <a:ext cx="3354636" cy="28474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kern="1200">
                <a:latin typeface="+mj-lt"/>
                <a:ea typeface="+mj-ea"/>
                <a:cs typeface="+mj-cs"/>
              </a:rPr>
              <a:t>USE KIND WORDS.</a:t>
            </a:r>
          </a:p>
        </p:txBody>
      </p:sp>
      <p:pic>
        <p:nvPicPr>
          <p:cNvPr id="4" name="Picture 3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C5F07FA8-B804-4B7D-9A26-286E1E4B9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1296558" y="1843931"/>
            <a:ext cx="5604636" cy="31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children dancing&#10;&#10;Description automatically generated with medium confidence">
            <a:extLst>
              <a:ext uri="{FF2B5EF4-FFF2-40B4-BE49-F238E27FC236}">
                <a16:creationId xmlns:a16="http://schemas.microsoft.com/office/drawing/2014/main" id="{C4D30334-1ED8-4DCC-8E88-A07BD192A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239" y="2290067"/>
            <a:ext cx="3775459" cy="2246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41020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b="1" kern="1200">
                <a:latin typeface="+mj-lt"/>
                <a:ea typeface="+mj-ea"/>
                <a:cs typeface="+mj-cs"/>
              </a:rPr>
              <a:t>STAY </a:t>
            </a:r>
            <a:br>
              <a:rPr lang="en-US" sz="8800" b="1"/>
            </a:br>
            <a:r>
              <a:rPr lang="en-US" sz="8800" b="1" kern="1200">
                <a:latin typeface="+mj-lt"/>
                <a:ea typeface="+mj-ea"/>
                <a:cs typeface="+mj-cs"/>
              </a:rPr>
              <a:t>in your space.</a:t>
            </a:r>
          </a:p>
        </p:txBody>
      </p:sp>
    </p:spTree>
    <p:extLst>
      <p:ext uri="{BB962C8B-B14F-4D97-AF65-F5344CB8AC3E}">
        <p14:creationId xmlns:p14="http://schemas.microsoft.com/office/powerpoint/2010/main" val="14257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7D4F-EFFA-45D1-A256-5594C989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5447631" cy="35143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6600" b="1" kern="1200">
                <a:latin typeface="+mj-lt"/>
                <a:ea typeface="+mj-ea"/>
                <a:cs typeface="+mj-cs"/>
              </a:rPr>
              <a:t>Don’t </a:t>
            </a:r>
            <a:br>
              <a:rPr lang="en-US" sz="6600" b="1"/>
            </a:br>
            <a:r>
              <a:rPr lang="en-US" sz="6600" b="1" kern="1200">
                <a:latin typeface="+mj-lt"/>
                <a:ea typeface="+mj-ea"/>
                <a:cs typeface="+mj-cs"/>
              </a:rPr>
              <a:t>touch the instruments.</a:t>
            </a:r>
            <a:endParaRPr lang="en-US" sz="6600" b="1" kern="1200">
              <a:latin typeface="+mj-lt"/>
              <a:cs typeface="Calibri Light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4D05090-AE11-4CCB-9ABA-85BF9C90D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5409" y="1460858"/>
            <a:ext cx="3441535" cy="3441535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703959B0-503F-1B47-77CE-C9B2A67973EB}"/>
              </a:ext>
            </a:extLst>
          </p:cNvPr>
          <p:cNvSpPr/>
          <p:nvPr/>
        </p:nvSpPr>
        <p:spPr>
          <a:xfrm rot="-540000">
            <a:off x="3711336" y="4178599"/>
            <a:ext cx="2817961" cy="1797168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 Nova"/>
                <a:cs typeface="Calibri"/>
              </a:rPr>
              <a:t>YET!</a:t>
            </a:r>
          </a:p>
        </p:txBody>
      </p:sp>
    </p:spTree>
    <p:extLst>
      <p:ext uri="{BB962C8B-B14F-4D97-AF65-F5344CB8AC3E}">
        <p14:creationId xmlns:p14="http://schemas.microsoft.com/office/powerpoint/2010/main" val="219454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3D98A2-2F7B-4026-A302-1ED36E4C0D42}"/>
              </a:ext>
            </a:extLst>
          </p:cNvPr>
          <p:cNvSpPr/>
          <p:nvPr/>
        </p:nvSpPr>
        <p:spPr>
          <a:xfrm>
            <a:off x="5799221" y="647592"/>
            <a:ext cx="5720555" cy="4153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SECOND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GRADE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10:20 – 11:05</a:t>
            </a:r>
            <a:endParaRPr lang="en-US" sz="6600" b="1" i="1" kern="1200" cap="none" spc="0" dirty="0">
              <a:ln w="9525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Calibri Light"/>
            </a:endParaRPr>
          </a:p>
        </p:txBody>
      </p:sp>
      <p:pic>
        <p:nvPicPr>
          <p:cNvPr id="8" name="Picture 7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98594B5-3766-465F-A821-900A43DC9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06747" y="1967356"/>
            <a:ext cx="4252055" cy="2923288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899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EDF-AFF4-4E70-A49C-B28975DF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459" y="5734581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LET’S SOAR! *********  LET’S SOAR!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90519A-4B1D-E7E3-2CF9-AE0F846D79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7778" y="1405647"/>
          <a:ext cx="1133422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C3940D-739D-E2AE-6B08-4732034D43D6}"/>
              </a:ext>
            </a:extLst>
          </p:cNvPr>
          <p:cNvSpPr txBox="1"/>
          <p:nvPr/>
        </p:nvSpPr>
        <p:spPr>
          <a:xfrm>
            <a:off x="685799" y="300789"/>
            <a:ext cx="939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Teacher, count off ONE – TWO- READY – CHANT.  </a:t>
            </a:r>
          </a:p>
          <a:p>
            <a:r>
              <a:rPr lang="en-US" sz="2400" b="1" dirty="0"/>
              <a:t>Do it two times.</a:t>
            </a:r>
          </a:p>
        </p:txBody>
      </p:sp>
    </p:spTree>
    <p:extLst>
      <p:ext uri="{BB962C8B-B14F-4D97-AF65-F5344CB8AC3E}">
        <p14:creationId xmlns:p14="http://schemas.microsoft.com/office/powerpoint/2010/main" val="21965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173C-9D1C-4E10-9D6E-B2B303CEC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144" y="5566139"/>
            <a:ext cx="6657056" cy="545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Click here for RELAXING MUSIC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A4CFD-4B40-1D6F-4B9A-57787C7B8B55}"/>
              </a:ext>
            </a:extLst>
          </p:cNvPr>
          <p:cNvSpPr txBox="1"/>
          <p:nvPr/>
        </p:nvSpPr>
        <p:spPr>
          <a:xfrm>
            <a:off x="833185" y="593579"/>
            <a:ext cx="7721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Click here for Body Percussion</a:t>
            </a:r>
            <a:r>
              <a:rPr lang="en-US" sz="2800" dirty="0"/>
              <a:t> (stand up)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0CD3C-DC28-96D5-8518-3C045B7D6787}"/>
              </a:ext>
            </a:extLst>
          </p:cNvPr>
          <p:cNvSpPr txBox="1"/>
          <p:nvPr/>
        </p:nvSpPr>
        <p:spPr>
          <a:xfrm>
            <a:off x="2722144" y="1475692"/>
            <a:ext cx="7841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hlinkClick r:id="rId4"/>
              </a:rPr>
              <a:t>Click here for JUMP go noodle</a:t>
            </a:r>
            <a:r>
              <a:rPr lang="en-US" sz="2800" dirty="0">
                <a:solidFill>
                  <a:srgbClr val="FFFFFF"/>
                </a:solidFill>
              </a:rPr>
              <a:t>  (free dance)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EFDCF-F9F3-D15A-999F-A6A5276244D0}"/>
              </a:ext>
            </a:extLst>
          </p:cNvPr>
          <p:cNvSpPr txBox="1"/>
          <p:nvPr/>
        </p:nvSpPr>
        <p:spPr>
          <a:xfrm>
            <a:off x="833185" y="2357805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SOLFEGE do re mi</a:t>
            </a:r>
            <a:r>
              <a:rPr lang="en-US" sz="2800" dirty="0"/>
              <a:t> (sit down)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7B1B6-88AB-FE71-3673-82E603723BA9}"/>
              </a:ext>
            </a:extLst>
          </p:cNvPr>
          <p:cNvSpPr txBox="1"/>
          <p:nvPr/>
        </p:nvSpPr>
        <p:spPr>
          <a:xfrm>
            <a:off x="1963152" y="3962309"/>
            <a:ext cx="904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6"/>
              </a:rPr>
              <a:t>Click here for Rhythm Stick Line Dance</a:t>
            </a:r>
            <a:r>
              <a:rPr lang="en-US" sz="2800" dirty="0"/>
              <a:t> (stand up)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AB83A2-E3C8-9F5A-8939-88F042079438}"/>
              </a:ext>
            </a:extLst>
          </p:cNvPr>
          <p:cNvSpPr txBox="1"/>
          <p:nvPr/>
        </p:nvSpPr>
        <p:spPr>
          <a:xfrm>
            <a:off x="1904496" y="3500627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one person from end of each row to pass out rhythm sticks.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FBACF-2876-DCDB-A041-982C15CF823F}"/>
              </a:ext>
            </a:extLst>
          </p:cNvPr>
          <p:cNvSpPr txBox="1"/>
          <p:nvPr/>
        </p:nvSpPr>
        <p:spPr>
          <a:xfrm>
            <a:off x="1963152" y="4625724"/>
            <a:ext cx="96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sit down and pass sticks down the row back to the end person.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669EC-FAC8-674E-FA4E-3B2CA12C3A0C}"/>
              </a:ext>
            </a:extLst>
          </p:cNvPr>
          <p:cNvSpPr txBox="1"/>
          <p:nvPr/>
        </p:nvSpPr>
        <p:spPr>
          <a:xfrm>
            <a:off x="5097797" y="6112042"/>
            <a:ext cx="56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sit quietly in their place and listen as teacher reads: WE WILL ROCK OUR CLASSMATES.</a:t>
            </a:r>
          </a:p>
        </p:txBody>
      </p:sp>
    </p:spTree>
    <p:extLst>
      <p:ext uri="{BB962C8B-B14F-4D97-AF65-F5344CB8AC3E}">
        <p14:creationId xmlns:p14="http://schemas.microsoft.com/office/powerpoint/2010/main" val="1861074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437</TotalTime>
  <Words>187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Century Gothic</vt:lpstr>
      <vt:lpstr>Wingdings 3</vt:lpstr>
      <vt:lpstr>Ion</vt:lpstr>
      <vt:lpstr>PowerPoint Presentation</vt:lpstr>
      <vt:lpstr>LISTEN while others are talking.</vt:lpstr>
      <vt:lpstr>FOLLOW DIRECTIONS.</vt:lpstr>
      <vt:lpstr>USE KIND WORDS.</vt:lpstr>
      <vt:lpstr>STAY  in your space.</vt:lpstr>
      <vt:lpstr>Don’t  touch the instruments.</vt:lpstr>
      <vt:lpstr>PowerPoint Presentation</vt:lpstr>
      <vt:lpstr>LET’S SOAR! *********  LET’S SOAR!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Frye</dc:creator>
  <cp:lastModifiedBy>Vicki Frye</cp:lastModifiedBy>
  <cp:revision>4</cp:revision>
  <dcterms:created xsi:type="dcterms:W3CDTF">2022-08-09T14:17:06Z</dcterms:created>
  <dcterms:modified xsi:type="dcterms:W3CDTF">2023-03-22T14:52:21Z</dcterms:modified>
</cp:coreProperties>
</file>