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80" r:id="rId18"/>
    <p:sldId id="265" r:id="rId19"/>
    <p:sldId id="267" r:id="rId20"/>
    <p:sldId id="266" r:id="rId21"/>
    <p:sldId id="278" r:id="rId22"/>
    <p:sldId id="268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kenzieschool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ena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ena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Phones, ClassLink and Insight::K12 Oh 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Classlink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ClassLink is a Single Sign on for anyone in MSSD</a:t>
            </a:r>
          </a:p>
          <a:p>
            <a:r>
              <a:rPr lang="en-US" dirty="0" smtClean="0"/>
              <a:t>When you open a </a:t>
            </a:r>
            <a:r>
              <a:rPr lang="en-US" dirty="0" err="1" smtClean="0"/>
              <a:t>chromebook</a:t>
            </a:r>
            <a:r>
              <a:rPr lang="en-US" dirty="0" smtClean="0"/>
              <a:t> and chrome pops up—it should ask you to sign in with google.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55" y="3743251"/>
            <a:ext cx="3272286" cy="21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7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looks like…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may have to choose your account but if so choose the </a:t>
            </a:r>
            <a:r>
              <a:rPr lang="en-US" dirty="0" err="1" smtClean="0"/>
              <a:t>mckenziessd</a:t>
            </a:r>
            <a:r>
              <a:rPr lang="en-US" dirty="0" smtClean="0"/>
              <a:t> account</a:t>
            </a:r>
          </a:p>
          <a:p>
            <a:r>
              <a:rPr lang="en-US" dirty="0" smtClean="0"/>
              <a:t>You will see a group of apps chosen especially for you and your students. If you see some you want to add—there are 2 ways to do that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267" y="4079145"/>
            <a:ext cx="4481324" cy="23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ask to add a Link to ClassLink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 to the District website (</a:t>
            </a:r>
            <a:r>
              <a:rPr lang="en-US" dirty="0" smtClean="0">
                <a:hlinkClick r:id="rId2"/>
              </a:rPr>
              <a:t>https://www.mckenzieschools.org</a:t>
            </a:r>
            <a:r>
              <a:rPr lang="en-US" dirty="0" smtClean="0"/>
              <a:t> and click on Departments&gt;Technology&gt;Documents&gt;</a:t>
            </a:r>
            <a:r>
              <a:rPr lang="en-US" dirty="0" err="1" smtClean="0"/>
              <a:t>Classlink</a:t>
            </a:r>
            <a:r>
              <a:rPr lang="en-US" dirty="0" smtClean="0"/>
              <a:t> and send the form to me</a:t>
            </a:r>
          </a:p>
          <a:p>
            <a:r>
              <a:rPr lang="en-US" dirty="0" smtClean="0"/>
              <a:t>Go to the + sign by McKenzie and in the upper right click add your own app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icon have key and blue ribbon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blue ribbon and key means that this app can sign the students in automatically or the app will allow the student to save the password to </a:t>
            </a:r>
            <a:r>
              <a:rPr lang="en-US" dirty="0" err="1" smtClean="0"/>
              <a:t>classlink</a:t>
            </a:r>
            <a:r>
              <a:rPr lang="en-US" dirty="0" smtClean="0"/>
              <a:t> and never have to put it in again. </a:t>
            </a:r>
          </a:p>
          <a:p>
            <a:r>
              <a:rPr lang="en-US" dirty="0" smtClean="0"/>
              <a:t>Google apps sign in automatically</a:t>
            </a:r>
          </a:p>
          <a:p>
            <a:r>
              <a:rPr lang="en-US" dirty="0" smtClean="0"/>
              <a:t>Without the blue ribbon and the key—it is a website Example </a:t>
            </a:r>
            <a:r>
              <a:rPr lang="en-US" dirty="0" err="1" smtClean="0"/>
              <a:t>PowerTeacher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8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an app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can look in the app library for apps that you might want to add to your </a:t>
            </a:r>
            <a:r>
              <a:rPr lang="en-US" dirty="0" err="1" smtClean="0"/>
              <a:t>classlink</a:t>
            </a:r>
            <a:r>
              <a:rPr lang="en-US" dirty="0" smtClean="0"/>
              <a:t> but to add to all your students—it either needs to be in the student app library or you need to fill out the </a:t>
            </a:r>
            <a:r>
              <a:rPr lang="en-US" dirty="0" err="1" smtClean="0"/>
              <a:t>classlink</a:t>
            </a:r>
            <a:r>
              <a:rPr lang="en-US" dirty="0" smtClean="0"/>
              <a:t>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8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edit your 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 edit this page—click on the pencil to the right of the search bar in upper right</a:t>
            </a:r>
          </a:p>
          <a:p>
            <a:r>
              <a:rPr lang="en-US" dirty="0" smtClean="0"/>
              <a:t>A dark screen opens up—you can move them, delete them, make folders, change the icon style,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At the bottom you will see my files—opens in a new window</a:t>
            </a:r>
          </a:p>
          <a:p>
            <a:r>
              <a:rPr lang="en-US" dirty="0" smtClean="0"/>
              <a:t>You and your students can save to the </a:t>
            </a:r>
            <a:r>
              <a:rPr lang="en-US" dirty="0" err="1" smtClean="0"/>
              <a:t>classlink</a:t>
            </a:r>
            <a:r>
              <a:rPr lang="en-US" dirty="0" smtClean="0"/>
              <a:t> drive or the google drive </a:t>
            </a:r>
          </a:p>
          <a:p>
            <a:r>
              <a:rPr lang="en-US" dirty="0" smtClean="0"/>
              <a:t>You will need to click on the link to Connect to google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4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82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 Insight::K12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This program will take the place of Go Guardian. </a:t>
            </a:r>
          </a:p>
          <a:p>
            <a:r>
              <a:rPr lang="en-US" dirty="0" smtClean="0"/>
              <a:t>You will see an A+ icon in your extensions in your chrome browser on your regular computer (if you are synced with your mckenziessd.org email)</a:t>
            </a:r>
          </a:p>
          <a:p>
            <a:r>
              <a:rPr lang="en-US" dirty="0" smtClean="0"/>
              <a:t>Your students will see a pie with a piece missing for their part of Aristotle.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4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start 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Click the A+ app in the extensions—If you do not have the A+ extension—holler at me and it could be that it did not get sent to you.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Right click on chrome and click Start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4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help for the new phones is found at </a:t>
            </a:r>
            <a:r>
              <a:rPr lang="en-US" dirty="0" smtClean="0">
                <a:hlinkClick r:id="rId2"/>
              </a:rPr>
              <a:t>http://help.ena.com</a:t>
            </a:r>
            <a:r>
              <a:rPr lang="en-US" dirty="0" smtClean="0"/>
              <a:t> under Smart Voice</a:t>
            </a:r>
          </a:p>
          <a:p>
            <a:r>
              <a:rPr lang="en-US" dirty="0" smtClean="0"/>
              <a:t>Click on your Phone We have Polycom 301 (black and white screen) or Polycom 401 (color screen).</a:t>
            </a:r>
          </a:p>
          <a:p>
            <a:r>
              <a:rPr lang="en-US" dirty="0" smtClean="0"/>
              <a:t>To answer your phone—pick it up—If another phone is ringing—you will click Answer (one of the soft keys)</a:t>
            </a:r>
          </a:p>
          <a:p>
            <a:r>
              <a:rPr lang="en-US" dirty="0" smtClean="0"/>
              <a:t>To make a call—It can be Long Distance…click New Call and dial—after it starts ringing—pick up the handset.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59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 a teacher you will begin by creating your class. </a:t>
            </a:r>
          </a:p>
          <a:p>
            <a:pPr lvl="1"/>
            <a:r>
              <a:rPr lang="en-US" dirty="0" smtClean="0"/>
              <a:t>Google Classroom</a:t>
            </a:r>
          </a:p>
          <a:p>
            <a:pPr lvl="1"/>
            <a:r>
              <a:rPr lang="en-US" dirty="0" err="1" smtClean="0"/>
              <a:t>Classlink</a:t>
            </a:r>
            <a:r>
              <a:rPr lang="en-US" dirty="0" smtClean="0"/>
              <a:t> might sync your classes</a:t>
            </a:r>
          </a:p>
          <a:p>
            <a:pPr lvl="1"/>
            <a:r>
              <a:rPr lang="en-US" dirty="0" smtClean="0"/>
              <a:t>Just click + class and add your class </a:t>
            </a:r>
          </a:p>
          <a:p>
            <a:pPr lvl="2"/>
            <a:r>
              <a:rPr lang="en-US" dirty="0" smtClean="0"/>
              <a:t>The class name must start with the @ symbol</a:t>
            </a:r>
          </a:p>
        </p:txBody>
      </p:sp>
    </p:spTree>
    <p:extLst>
      <p:ext uri="{BB962C8B-B14F-4D97-AF65-F5344CB8AC3E}">
        <p14:creationId xmlns:p14="http://schemas.microsoft.com/office/powerpoint/2010/main" val="3876552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Student’s 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10363826" cy="3424107"/>
          </a:xfrm>
        </p:spPr>
        <p:txBody>
          <a:bodyPr/>
          <a:lstStyle/>
          <a:p>
            <a:r>
              <a:rPr lang="en-US" dirty="0" smtClean="0"/>
              <a:t>The extension for the students looks like a pie! </a:t>
            </a:r>
          </a:p>
          <a:p>
            <a:r>
              <a:rPr lang="en-US" dirty="0" smtClean="0"/>
              <a:t>They can click on this to join a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287" y="2214694"/>
            <a:ext cx="1890271" cy="21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17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begin every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Open Borderless Classroom by clicking the extension or right clicking in Chrome</a:t>
            </a:r>
          </a:p>
          <a:p>
            <a:r>
              <a:rPr lang="en-US" dirty="0" smtClean="0"/>
              <a:t>Your students will be listed with a gray screen. Click Force Students and Force for _____ minutes</a:t>
            </a:r>
          </a:p>
          <a:p>
            <a:r>
              <a:rPr lang="en-US" dirty="0" smtClean="0"/>
              <a:t>The light on the side will turn from red to green and you will see their screens.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3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 the right hand side—you will see the activity feed</a:t>
            </a:r>
          </a:p>
          <a:p>
            <a:r>
              <a:rPr lang="en-US" dirty="0" smtClean="0"/>
              <a:t>This will give you a list of every site that your students have been on during that forced time slot. </a:t>
            </a:r>
            <a:endParaRPr lang="en-US" dirty="0"/>
          </a:p>
          <a:p>
            <a:r>
              <a:rPr lang="en-US" dirty="0" smtClean="0"/>
              <a:t>It Can also show you the open tabs. </a:t>
            </a:r>
          </a:p>
          <a:p>
            <a:pPr lvl="1"/>
            <a:r>
              <a:rPr lang="en-US" dirty="0" smtClean="0"/>
              <a:t>If you click the Red—the tab will close</a:t>
            </a:r>
          </a:p>
          <a:p>
            <a:pPr lvl="1"/>
            <a:r>
              <a:rPr lang="en-US" dirty="0" smtClean="0"/>
              <a:t>If you click the box with the arrow—it will send it to all students</a:t>
            </a:r>
          </a:p>
          <a:p>
            <a:pPr lvl="1"/>
            <a:r>
              <a:rPr lang="en-US" dirty="0" smtClean="0"/>
              <a:t>If you click the middle icon—it is a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13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are several ways to filter</a:t>
            </a:r>
          </a:p>
          <a:p>
            <a:pPr lvl="1"/>
            <a:r>
              <a:rPr lang="en-US" dirty="0" smtClean="0"/>
              <a:t>Go to website filter across the top—you can block sites just during that class period</a:t>
            </a:r>
          </a:p>
          <a:p>
            <a:pPr lvl="1"/>
            <a:r>
              <a:rPr lang="en-US" dirty="0" smtClean="0"/>
              <a:t>Allowed sites will not override the </a:t>
            </a:r>
            <a:r>
              <a:rPr lang="en-US" dirty="0" err="1" smtClean="0"/>
              <a:t>ena</a:t>
            </a:r>
            <a:r>
              <a:rPr lang="en-US" dirty="0" smtClean="0"/>
              <a:t> filter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92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across the 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Open tabs will send everyone to a site</a:t>
            </a:r>
          </a:p>
          <a:p>
            <a:r>
              <a:rPr lang="en-US" dirty="0" smtClean="0"/>
              <a:t>Multi-select—can select just a few students</a:t>
            </a:r>
          </a:p>
          <a:p>
            <a:r>
              <a:rPr lang="en-US" dirty="0" smtClean="0"/>
              <a:t>Heads up—blanks their screen</a:t>
            </a:r>
          </a:p>
          <a:p>
            <a:r>
              <a:rPr lang="en-US" dirty="0" smtClean="0"/>
              <a:t>Send a message—message</a:t>
            </a:r>
          </a:p>
          <a:p>
            <a:r>
              <a:rPr lang="en-US" dirty="0" smtClean="0"/>
              <a:t>Test mode—lockdown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3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edit the phone call in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http://help.ena.com</a:t>
            </a:r>
            <a:r>
              <a:rPr lang="en-US" dirty="0" smtClean="0"/>
              <a:t> and click on Smart Voice</a:t>
            </a:r>
          </a:p>
          <a:p>
            <a:r>
              <a:rPr lang="en-US" dirty="0" smtClean="0"/>
              <a:t>At the top—there is a link to ENA </a:t>
            </a:r>
            <a:r>
              <a:rPr lang="en-US" dirty="0" err="1" smtClean="0"/>
              <a:t>Smartvoice</a:t>
            </a:r>
            <a:r>
              <a:rPr lang="en-US" dirty="0" smtClean="0"/>
              <a:t> User Portal</a:t>
            </a:r>
          </a:p>
          <a:p>
            <a:r>
              <a:rPr lang="en-US" dirty="0" smtClean="0"/>
              <a:t>Your username is 700358 followed by your extension number</a:t>
            </a:r>
          </a:p>
          <a:p>
            <a:r>
              <a:rPr lang="en-US" dirty="0" smtClean="0"/>
              <a:t>Your password until you change it is 2357</a:t>
            </a:r>
          </a:p>
          <a:p>
            <a:r>
              <a:rPr lang="en-US" dirty="0" smtClean="0"/>
              <a:t>Click on Settings—you can change your Account password, etc. </a:t>
            </a:r>
          </a:p>
          <a:p>
            <a:r>
              <a:rPr lang="en-US" dirty="0" smtClean="0"/>
              <a:t>At the bottom—you will see DESK phone—set keys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9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edit the phone screen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3414" y="2517424"/>
            <a:ext cx="4416256" cy="277415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To expand this menu—click the arrow beside Programmable keys--Line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7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the Enhanced Monitored extension to transfer calls. </a:t>
            </a:r>
          </a:p>
          <a:p>
            <a:r>
              <a:rPr lang="en-US" dirty="0" smtClean="0"/>
              <a:t>You can program in speed dials, etc.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72200" y="3398146"/>
            <a:ext cx="5105400" cy="13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5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33525" y="153110"/>
            <a:ext cx="8722838" cy="59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4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4" y="320952"/>
            <a:ext cx="10163962" cy="65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Every phone has different settings depending on whose phone it is. </a:t>
            </a:r>
          </a:p>
          <a:p>
            <a:r>
              <a:rPr lang="en-US" dirty="0" smtClean="0"/>
              <a:t>But All of you might want to use DND. </a:t>
            </a:r>
          </a:p>
          <a:p>
            <a:r>
              <a:rPr lang="en-US" dirty="0" smtClean="0"/>
              <a:t>Click the HOME </a:t>
            </a:r>
            <a:r>
              <a:rPr lang="en-US" dirty="0" err="1" smtClean="0"/>
              <a:t>buttom</a:t>
            </a:r>
            <a:endParaRPr lang="en-US" dirty="0" smtClean="0"/>
          </a:p>
          <a:p>
            <a:r>
              <a:rPr lang="en-US" dirty="0" smtClean="0"/>
              <a:t>Click DND—all incoming call will go directly to voice mail.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9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747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320</TotalTime>
  <Words>882</Words>
  <Application>Microsoft Office PowerPoint</Application>
  <PresentationFormat>Widescreen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Tw Cen MT</vt:lpstr>
      <vt:lpstr>Droplet</vt:lpstr>
      <vt:lpstr>Phones, ClassLink and Insight::K12 Oh my</vt:lpstr>
      <vt:lpstr>New Phones</vt:lpstr>
      <vt:lpstr>To edit the phone call in screen</vt:lpstr>
      <vt:lpstr>To edit the phone screen</vt:lpstr>
      <vt:lpstr>PowerPoint Presentation</vt:lpstr>
      <vt:lpstr>PowerPoint Presentation</vt:lpstr>
      <vt:lpstr>PowerPoint Presentation</vt:lpstr>
      <vt:lpstr>Settings</vt:lpstr>
      <vt:lpstr>Questions?</vt:lpstr>
      <vt:lpstr>Classlink</vt:lpstr>
      <vt:lpstr>It looks like…</vt:lpstr>
      <vt:lpstr>To ask to add a Link to ClassLink</vt:lpstr>
      <vt:lpstr>Some icon have key and blue ribbon</vt:lpstr>
      <vt:lpstr>There is an app library</vt:lpstr>
      <vt:lpstr>To edit your icons</vt:lpstr>
      <vt:lpstr>My files</vt:lpstr>
      <vt:lpstr>Questions? </vt:lpstr>
      <vt:lpstr>Aristotle Insight::K12</vt:lpstr>
      <vt:lpstr>To start a class</vt:lpstr>
      <vt:lpstr>Create your class</vt:lpstr>
      <vt:lpstr>Student’s icon</vt:lpstr>
      <vt:lpstr>To begin every day</vt:lpstr>
      <vt:lpstr>Activity feed</vt:lpstr>
      <vt:lpstr>Filter</vt:lpstr>
      <vt:lpstr>Controls across the top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Phones, ClassLink and Insight::K12 Oh my</dc:title>
  <dc:creator>Dianne Anderson</dc:creator>
  <cp:lastModifiedBy>Dianne Anderson</cp:lastModifiedBy>
  <cp:revision>11</cp:revision>
  <dcterms:created xsi:type="dcterms:W3CDTF">2019-07-22T13:06:13Z</dcterms:created>
  <dcterms:modified xsi:type="dcterms:W3CDTF">2019-08-01T21:19:45Z</dcterms:modified>
</cp:coreProperties>
</file>