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51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2/15/2024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Long o, long u, prefix dis- and un-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Author’s purpose, main idea and details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pronouns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Numbers to 1,000, expanded form, standard form, word form, comparing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numbers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Measurement-inches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How is honey made?  Bees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dirty="0"/>
              <a:t>Acting With Courage and Consideration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No leader this week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February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February 23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rd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- 4-3 reading comprehension test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February 23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rd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- 4-3 spelling test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9-major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grade-Wednesday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 smtClean="0"/>
              <a:t>February </a:t>
            </a:r>
            <a:r>
              <a:rPr lang="en-US" sz="1300" dirty="0" smtClean="0"/>
              <a:t>23</a:t>
            </a:r>
            <a:r>
              <a:rPr lang="en-US" sz="1300" baseline="30000" dirty="0" smtClean="0"/>
              <a:t>rd</a:t>
            </a:r>
            <a:r>
              <a:rPr lang="en-US" sz="1300" dirty="0" smtClean="0"/>
              <a:t>- Career </a:t>
            </a:r>
            <a:r>
              <a:rPr lang="en-US" sz="1300" dirty="0" smtClean="0"/>
              <a:t>Day dress up, </a:t>
            </a:r>
            <a:r>
              <a:rPr lang="en-US" sz="1300" dirty="0" smtClean="0"/>
              <a:t>special </a:t>
            </a:r>
            <a:r>
              <a:rPr lang="en-US" sz="1300" dirty="0" smtClean="0"/>
              <a:t>snack</a:t>
            </a:r>
            <a:r>
              <a:rPr lang="en-US" sz="1300" dirty="0" smtClean="0"/>
              <a:t>-slushies</a:t>
            </a:r>
          </a:p>
          <a:p>
            <a:r>
              <a:rPr lang="en-US" sz="1300" dirty="0" smtClean="0"/>
              <a:t>February 26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-March 1</a:t>
            </a:r>
            <a:r>
              <a:rPr lang="en-US" sz="1300" baseline="30000" dirty="0" smtClean="0"/>
              <a:t>st</a:t>
            </a:r>
            <a:r>
              <a:rPr lang="en-US" sz="1300" dirty="0" smtClean="0"/>
              <a:t>- Dr. Seuss Week</a:t>
            </a:r>
          </a:p>
          <a:p>
            <a:r>
              <a:rPr lang="en-US" sz="1300" dirty="0" smtClean="0"/>
              <a:t>February 29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Dr. Seuss night</a:t>
            </a:r>
          </a:p>
          <a:p>
            <a:r>
              <a:rPr lang="en-US" sz="1300" dirty="0" smtClean="0"/>
              <a:t>March 8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- 3</a:t>
            </a:r>
            <a:r>
              <a:rPr lang="en-US" sz="1300" baseline="30000" dirty="0" smtClean="0"/>
              <a:t>rd</a:t>
            </a:r>
            <a:r>
              <a:rPr lang="en-US" sz="1300" dirty="0" smtClean="0"/>
              <a:t> 9 weeks ends</a:t>
            </a:r>
          </a:p>
          <a:p>
            <a:r>
              <a:rPr lang="en-US" sz="1300" dirty="0" smtClean="0"/>
              <a:t>March 8</a:t>
            </a:r>
            <a:r>
              <a:rPr lang="en-US" sz="1300" baseline="30000" dirty="0" smtClean="0"/>
              <a:t>th</a:t>
            </a:r>
            <a:r>
              <a:rPr lang="en-US" sz="1300" dirty="0" smtClean="0"/>
              <a:t>- </a:t>
            </a:r>
            <a:r>
              <a:rPr lang="en-US" sz="1300" smtClean="0"/>
              <a:t>early dismissal</a:t>
            </a:r>
            <a:endParaRPr lang="en-US" sz="1300" dirty="0" smtClean="0"/>
          </a:p>
          <a:p>
            <a:endParaRPr lang="en-US" sz="1300" dirty="0" smtClean="0"/>
          </a:p>
          <a:p>
            <a:endParaRPr lang="en-US" sz="13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E262A16-E7D7-4E7E-8230-5D8DD9148914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80b9745e-708a-4de7-b76f-403203919f70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F6E5DD-F986-43C2-A3A0-DE4E70D8B64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2117</TotalTime>
  <Words>138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57</cp:revision>
  <cp:lastPrinted>2024-02-15T20:13:33Z</cp:lastPrinted>
  <dcterms:created xsi:type="dcterms:W3CDTF">2016-06-16T14:10:06Z</dcterms:created>
  <dcterms:modified xsi:type="dcterms:W3CDTF">2024-02-15T20:17:58Z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