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267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Words with long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o, compound words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Cause and effect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adverbs</a:t>
            </a:r>
            <a:endParaRPr lang="en-US" altLang="en-US" sz="16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measuring in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cm and meters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U.S. Symbols</a:t>
            </a:r>
            <a:endParaRPr lang="en-US" altLang="en-US" sz="16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 smtClean="0"/>
              <a:t>Delivering quality results</a:t>
            </a:r>
            <a:endParaRPr lang="en-US" dirty="0"/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166118" y="8252752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Emmaline 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February 3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2025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Thursday-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4.1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test and minor grade.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Friday-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4.1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 comprehension test,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4.1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 test</a:t>
            </a: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Simple Summer" pitchFamily="50" charset="0"/>
              </a:rPr>
              <a:t>-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Measuring in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inches, cm, feet, meters-minor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grade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1" dirty="0">
              <a:solidFill>
                <a:srgbClr val="000000"/>
              </a:solidFill>
              <a:latin typeface="Simple Summer" pitchFamily="50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February </a:t>
            </a:r>
            <a:r>
              <a:rPr lang="en-US" sz="1100" dirty="0" smtClean="0"/>
              <a:t>7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field trip money due</a:t>
            </a:r>
          </a:p>
          <a:p>
            <a:r>
              <a:rPr lang="en-US" sz="1100" dirty="0" smtClean="0"/>
              <a:t>February 11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- 2</a:t>
            </a:r>
            <a:r>
              <a:rPr lang="en-US" sz="1100" baseline="30000" dirty="0" smtClean="0"/>
              <a:t>nd</a:t>
            </a:r>
            <a:r>
              <a:rPr lang="en-US" sz="1100" dirty="0" smtClean="0"/>
              <a:t> grade parent workshop 8:30, 12:00, 5:30</a:t>
            </a:r>
          </a:p>
          <a:p>
            <a:r>
              <a:rPr lang="en-US" sz="1100" dirty="0" smtClean="0"/>
              <a:t>February 12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Lady Liberty field </a:t>
            </a:r>
            <a:r>
              <a:rPr lang="en-US" sz="1100" dirty="0" smtClean="0"/>
              <a:t>trip-please fill out permission slip on parent </a:t>
            </a:r>
            <a:r>
              <a:rPr lang="en-US" sz="1100" dirty="0" err="1" smtClean="0"/>
              <a:t>sqaure</a:t>
            </a:r>
            <a:endParaRPr lang="en-US" sz="1100" dirty="0" smtClean="0"/>
          </a:p>
          <a:p>
            <a:r>
              <a:rPr lang="en-US" sz="1100" dirty="0" smtClean="0"/>
              <a:t>February 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Valentine </a:t>
            </a:r>
            <a:r>
              <a:rPr lang="en-US" sz="1100" dirty="0" smtClean="0"/>
              <a:t>party</a:t>
            </a:r>
          </a:p>
          <a:p>
            <a:r>
              <a:rPr lang="en-US" sz="1100" dirty="0" smtClean="0"/>
              <a:t>February </a:t>
            </a:r>
            <a:r>
              <a:rPr lang="en-US" sz="1100" dirty="0" smtClean="0"/>
              <a:t>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Valentine program </a:t>
            </a:r>
            <a:r>
              <a:rPr lang="en-US" sz="1100" dirty="0" smtClean="0"/>
              <a:t>11:30</a:t>
            </a:r>
            <a:endParaRPr lang="en-US" sz="1100" dirty="0" smtClean="0"/>
          </a:p>
          <a:p>
            <a:r>
              <a:rPr lang="en-US" sz="1100" dirty="0" smtClean="0"/>
              <a:t>February 17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no school</a:t>
            </a:r>
          </a:p>
          <a:p>
            <a:r>
              <a:rPr lang="en-US" sz="1100" dirty="0" smtClean="0"/>
              <a:t>February 21</a:t>
            </a:r>
            <a:r>
              <a:rPr lang="en-US" sz="1100" baseline="30000" dirty="0" smtClean="0"/>
              <a:t>st</a:t>
            </a:r>
            <a:r>
              <a:rPr lang="en-US" sz="1100" dirty="0" smtClean="0"/>
              <a:t>- Davis Theater field trip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26D1BA-CE3D-43F7-9C6A-291F8574571F}">
  <ds:schemaRefs>
    <ds:schemaRef ds:uri="http://purl.org/dc/terms/"/>
    <ds:schemaRef ds:uri="80b9745e-708a-4de7-b76f-403203919f70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2119</TotalTime>
  <Words>143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CHRISTY</vt:lpstr>
      <vt:lpstr>Arial</vt:lpstr>
      <vt:lpstr>Calibri</vt:lpstr>
      <vt:lpstr>Calibri Light</vt:lpstr>
      <vt:lpstr>Love Ya Like A Sister</vt:lpstr>
      <vt:lpstr>Simple Summer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61</cp:revision>
  <cp:lastPrinted>2025-01-16T20:23:05Z</cp:lastPrinted>
  <dcterms:created xsi:type="dcterms:W3CDTF">2016-06-16T14:10:06Z</dcterms:created>
  <dcterms:modified xsi:type="dcterms:W3CDTF">2025-01-30T19:45:08Z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